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43541A7-D474-4376-8474-CD55CE04EF52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9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2FC1-961C-4E82-B852-AF0C0384F070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6376-BB35-45C1-B319-082BFDFD270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2FC1-961C-4E82-B852-AF0C0384F070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6376-BB35-45C1-B319-082BFDFD27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2FC1-961C-4E82-B852-AF0C0384F070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6376-BB35-45C1-B319-082BFDFD27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2FC1-961C-4E82-B852-AF0C0384F070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6376-BB35-45C1-B319-082BFDFD270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2FC1-961C-4E82-B852-AF0C0384F070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6376-BB35-45C1-B319-082BFDFD27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2FC1-961C-4E82-B852-AF0C0384F070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6376-BB35-45C1-B319-082BFDFD270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2FC1-961C-4E82-B852-AF0C0384F070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6376-BB35-45C1-B319-082BFDFD270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2FC1-961C-4E82-B852-AF0C0384F070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6376-BB35-45C1-B319-082BFDFD27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2FC1-961C-4E82-B852-AF0C0384F070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6376-BB35-45C1-B319-082BFDFD27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2FC1-961C-4E82-B852-AF0C0384F070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6376-BB35-45C1-B319-082BFDFD27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2FC1-961C-4E82-B852-AF0C0384F070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6376-BB35-45C1-B319-082BFDFD270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932FC1-961C-4E82-B852-AF0C0384F070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FC6376-BB35-45C1-B319-082BFDFD27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s1.1zoom.ru/big3/489/Tulips_Butterflies_438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2747" cy="698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4216" y="548680"/>
            <a:ext cx="8919784" cy="250629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            Бабочек весёлый</a:t>
            </a:r>
            <a:br>
              <a:rPr lang="ru-RU" sz="6000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</a:br>
            <a:r>
              <a:rPr lang="ru-RU" sz="6000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               хоровод</a:t>
            </a:r>
            <a:endParaRPr lang="ru-RU" sz="6000" dirty="0">
              <a:solidFill>
                <a:srgbClr val="002060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37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ppt4web.ru/images/937/26780/640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8747"/>
            <a:ext cx="8568952" cy="64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6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centre-magic.ru/images/stories/ow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4" y="102713"/>
            <a:ext cx="8755529" cy="656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41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otvet.imgsmail.ru/download/d0f5f480e9d222d188d2c48d8d5674c0_i-8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0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www.artleo.com/pic/download.php?file=201411/1024x768/artleo.com-96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874"/>
            <a:ext cx="873335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73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s1.1zoom.ru/big3/489/Tulips_Butterflies_438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429" y="-344402"/>
            <a:ext cx="9927856" cy="721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9792" y="980728"/>
            <a:ext cx="7190987" cy="2808312"/>
          </a:xfrm>
        </p:spPr>
        <p:txBody>
          <a:bodyPr/>
          <a:lstStyle/>
          <a:p>
            <a:pPr marL="0" indent="0" algn="l">
              <a:buNone/>
            </a:pPr>
            <a:r>
              <a:rPr lang="ru-RU" sz="6000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          Берегите </a:t>
            </a:r>
            <a:br>
              <a:rPr lang="ru-RU" sz="6000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</a:br>
            <a:r>
              <a:rPr lang="ru-RU" sz="6000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           природу! </a:t>
            </a:r>
            <a:endParaRPr lang="ru-RU" sz="6000" dirty="0">
              <a:solidFill>
                <a:srgbClr val="002060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17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vestamir.ru/d/770134/d/%D0%98%D0%B7%D0%BC%D0%B5%D0%BD%D0%B5%D0%BD%D0%B8%D0%B5_%D1%80%D0%B0%D0%B7%D0%BC%D0%B5%D1%80%D0%B0_01-04-08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586" y="-531440"/>
            <a:ext cx="9852586" cy="738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972616" y="3223142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9600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экология</a:t>
            </a:r>
            <a:endParaRPr lang="ru-RU" sz="9600" dirty="0">
              <a:solidFill>
                <a:srgbClr val="002060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6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imperiyanews.ru/content/6ea2a8c6-b5d1-4f81-8ad1-1af06bcebcc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3" y="102335"/>
            <a:ext cx="8882492" cy="666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90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s608820.vk.me/v608820654/e712/jEPsonwU-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96707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41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s407130.vk.me/v407130910/2f25/Fd9-CS4FP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6632"/>
            <a:ext cx="8568953" cy="656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01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etronews.ru/_internal/gxml!0/2qijkhn0ctpwx8acoz5fxkpvtmr4nbh$rdybjsj39pn0k53hva6vb29f8dy6lqu/126165051-beaver-eating-bark-from-an-aspen-tree-branch-gettyimag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92899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97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o.fishretail.ru/data/tradeboard/46762/tradeboardezmF3g_im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3132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2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ildfrontier.ru/wp-content/uploads/2016/03/CHyornyj-ais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6" y="188640"/>
            <a:ext cx="8636714" cy="647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90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ic.pics.livejournal.com/envy_ng/15747617/370831/370831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38" y="92580"/>
            <a:ext cx="819172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52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</TotalTime>
  <Words>6</Words>
  <Application>Microsoft Office PowerPoint</Application>
  <PresentationFormat>Экран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            Бабочек весёлый                хоровод</vt:lpstr>
      <vt:lpstr>экология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Берегите             природу!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Бабочек весёлый хоровод</dc:title>
  <dc:creator>Ширшова НВ</dc:creator>
  <cp:lastModifiedBy>Ширшова НВ</cp:lastModifiedBy>
  <cp:revision>5</cp:revision>
  <dcterms:created xsi:type="dcterms:W3CDTF">2016-12-04T07:35:09Z</dcterms:created>
  <dcterms:modified xsi:type="dcterms:W3CDTF">2016-12-04T08:23:46Z</dcterms:modified>
</cp:coreProperties>
</file>