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60" r:id="rId4"/>
    <p:sldId id="264" r:id="rId5"/>
    <p:sldId id="265" r:id="rId6"/>
    <p:sldId id="263" r:id="rId7"/>
    <p:sldId id="266" r:id="rId8"/>
    <p:sldId id="267" r:id="rId9"/>
    <p:sldId id="268" r:id="rId10"/>
    <p:sldId id="269" r:id="rId11"/>
    <p:sldId id="270" r:id="rId12"/>
    <p:sldId id="262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F052719-ED1B-49AC-A753-138121A59E6B}" type="datetimeFigureOut">
              <a:rPr lang="ru-RU" smtClean="0"/>
              <a:pPr/>
              <a:t>18.03.2016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3216101-B43A-4C02-A2B0-34AFF7F601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Wlad\&#1052;&#1086;&#1080;%20&#1076;&#1086;&#1082;&#1091;&#1084;&#1077;&#1085;&#1090;&#1099;\&#1087;&#1086;&#1089;&#1074;%20&#1074;%20&#1095;&#1080;&#1090;\&#1087;&#1086;&#1089;&#1074;&#1103;&#1097;&#1077;&#1085;&#1080;&#1077;%20&#1074;%20&#1095;&#1080;&#1090;&#1072;&#1090;&#1077;&#1083;&#1080;%202016\Biblio_song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Wlad\&#1052;&#1086;&#1080;%20&#1076;&#1086;&#1082;&#1091;&#1084;&#1077;&#1085;&#1090;&#1099;\&#1087;&#1086;&#1089;&#1074;%20&#1074;%20&#1095;&#1080;&#1090;\&#1087;&#1086;&#1089;&#1074;&#1103;&#1097;&#1077;&#1085;&#1080;&#1077;%20&#1074;%20&#1095;&#1080;&#1090;&#1072;&#1090;&#1077;&#1083;&#1080;%202016\books_holiday.mp3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4414" y="928670"/>
            <a:ext cx="6286544" cy="2286016"/>
          </a:xfrm>
          <a:effectLst>
            <a:outerShdw dist="35921" dir="2700000" algn="ctr" rotWithShape="0">
              <a:srgbClr val="993366"/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rgbClr val="1004F6"/>
                </a:solidFill>
              </a:rPr>
              <a:t>Посвящение в читатели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572000"/>
            <a:ext cx="8064500" cy="1346200"/>
          </a:xfrm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4400" dirty="0" smtClean="0">
              <a:solidFill>
                <a:srgbClr val="FF0000"/>
              </a:solidFill>
            </a:endParaRPr>
          </a:p>
        </p:txBody>
      </p:sp>
      <p:sp>
        <p:nvSpPr>
          <p:cNvPr id="307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F8EB4A-29B4-46BE-B433-B0F9E2FB74B7}" type="slidenum">
              <a:rPr lang="ru-RU" smtClean="0"/>
              <a:pPr/>
              <a:t>1</a:t>
            </a:fld>
            <a:endParaRPr lang="ru-RU" smtClean="0"/>
          </a:p>
        </p:txBody>
      </p:sp>
      <p:pic>
        <p:nvPicPr>
          <p:cNvPr id="16391" name="Picture 7" descr="b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00240"/>
            <a:ext cx="236696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857628"/>
            <a:ext cx="27368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blio_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55776" y="47971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690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6388" grpId="0"/>
      <p:bldP spid="1638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ns1.ped-kopilka.ru/upload/blogs/2775_23d7798b8647a08aa94690d801cca056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97666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uzzleit.club/files/puzzles/106/105519/_preview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68863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Пословицы о книге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sz="4000" b="1" smtClean="0">
              <a:solidFill>
                <a:srgbClr val="00B050"/>
              </a:solidFill>
            </a:endParaRPr>
          </a:p>
          <a:p>
            <a:r>
              <a:rPr lang="ru-RU" sz="4000" b="1" smtClean="0">
                <a:solidFill>
                  <a:srgbClr val="00B050"/>
                </a:solidFill>
              </a:rPr>
              <a:t>Книга </a:t>
            </a:r>
            <a:r>
              <a:rPr lang="ru-RU" sz="4000" b="1" dirty="0" smtClean="0">
                <a:solidFill>
                  <a:srgbClr val="00B050"/>
                </a:solidFill>
              </a:rPr>
              <a:t>мала, да ума придала.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С книгой жить, век не тужить.</a:t>
            </a:r>
          </a:p>
          <a:p>
            <a:r>
              <a:rPr lang="ru-RU" sz="4000" b="1" dirty="0" smtClean="0">
                <a:solidFill>
                  <a:srgbClr val="00B050"/>
                </a:solidFill>
              </a:rPr>
              <a:t>Книги читай, а дела не забывай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268760"/>
            <a:ext cx="4712568" cy="4248472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rgbClr val="C00000"/>
                </a:solidFill>
              </a:rPr>
              <a:t>Правила  обращения с книгой</a:t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1. </a:t>
            </a:r>
            <a:r>
              <a:rPr lang="ru-RU" sz="1600" b="1" dirty="0" smtClean="0"/>
              <a:t>Не вырывайте листы, не вырезайте картинки из них?</a:t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2.</a:t>
            </a:r>
            <a:r>
              <a:rPr lang="ru-RU" sz="1600" b="1" dirty="0" smtClean="0"/>
              <a:t>Не перегибайте книгу, чтобы не выпадали листы.</a:t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3. </a:t>
            </a:r>
            <a:r>
              <a:rPr lang="ru-RU" sz="1600" b="1" dirty="0" smtClean="0"/>
              <a:t>Не читайте книгу во время еды.</a:t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4. </a:t>
            </a:r>
            <a:r>
              <a:rPr lang="ru-RU" sz="1600" b="1" dirty="0" smtClean="0"/>
              <a:t>Не кладите в книгу ручки и карандаши, от этого рвется корешок книги.</a:t>
            </a:r>
            <a:br>
              <a:rPr lang="ru-RU" sz="1600" b="1" dirty="0" smtClean="0"/>
            </a:br>
            <a:r>
              <a:rPr lang="ru-RU" sz="1600" b="1" dirty="0" smtClean="0">
                <a:solidFill>
                  <a:srgbClr val="C00000"/>
                </a:solidFill>
              </a:rPr>
              <a:t>5. </a:t>
            </a:r>
            <a:r>
              <a:rPr lang="ru-RU" sz="1600" b="1" dirty="0" smtClean="0"/>
              <a:t>Пользуйтесь закладкой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://www.playing-field.ru/img/2015/051817/450120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22669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ntoclassics.net/_nw/260/4542787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3304" y="2438400"/>
            <a:ext cx="44173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ooks_holi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3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</a:t>
            </a:r>
            <a:r>
              <a:rPr lang="ru-RU" smtClean="0"/>
              <a:t>составила </a:t>
            </a:r>
          </a:p>
          <a:p>
            <a:pPr>
              <a:buNone/>
            </a:pPr>
            <a:r>
              <a:rPr lang="ru-RU" smtClean="0"/>
              <a:t>зав.библиотекой </a:t>
            </a:r>
            <a:r>
              <a:rPr lang="ru-RU" dirty="0" err="1" smtClean="0"/>
              <a:t>Г</a:t>
            </a:r>
            <a:r>
              <a:rPr lang="ru-RU" dirty="0" err="1" smtClean="0"/>
              <a:t>ульбина</a:t>
            </a:r>
            <a:r>
              <a:rPr lang="ru-RU" dirty="0" smtClean="0"/>
              <a:t> Г.Н.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85794"/>
            <a:ext cx="8243888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Отгадайте загадку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Снаружи смотришь: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Дом ,как дом,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Но нет жильцов обычных в нем.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В нем книги интересные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Стоят рядами тесными: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И Черномор, и царь Гвидон,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И добрый дед Мазай.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Как называют этот дом?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1004F6"/>
                </a:solidFill>
              </a:rPr>
              <a:t>Попробуй угадай!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800" b="1" smtClean="0">
              <a:solidFill>
                <a:srgbClr val="1004F6"/>
              </a:solidFill>
            </a:endParaRP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C6F130-5EF8-457B-B061-DE0DD723F65E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10649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Библиотека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СНЕГУРОЧКА</a:t>
            </a:r>
            <a:endParaRPr lang="ru-RU" dirty="0"/>
          </a:p>
        </p:txBody>
      </p:sp>
      <p:pic>
        <p:nvPicPr>
          <p:cNvPr id="4" name="Содержимое 3" descr="http://www.clubpenguininsiders.com/forum/uploads/gallery/album_1355/gallery_133887_1355_19501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04864"/>
            <a:ext cx="302433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АЙБОЛИТ</a:t>
            </a:r>
            <a:endParaRPr lang="ru-RU" dirty="0"/>
          </a:p>
        </p:txBody>
      </p:sp>
      <p:pic>
        <p:nvPicPr>
          <p:cNvPr id="4" name="Содержимое 3" descr="http://is1.mzstatic.com/image/thumb/Purple/v4/63/8f/51/638f51c5-7086-6250-f14b-a4ff51f6751e/mzl.fqymhnfp.png/0x0ss-8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420888"/>
            <a:ext cx="345638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ДЮЙМОВОЧКА</a:t>
            </a:r>
            <a:endParaRPr lang="ru-RU" dirty="0"/>
          </a:p>
        </p:txBody>
      </p:sp>
      <p:pic>
        <p:nvPicPr>
          <p:cNvPr id="4" name="Содержимое 3" descr="http://ok-t.ru/studopedianame/baza5/3092589374143.files/image00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132856"/>
            <a:ext cx="47525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МЕДВЕДЯ</a:t>
            </a:r>
            <a:endParaRPr lang="ru-RU" dirty="0"/>
          </a:p>
        </p:txBody>
      </p:sp>
      <p:pic>
        <p:nvPicPr>
          <p:cNvPr id="4" name="Содержимое 3" descr="http://img-fotki.yandex.ru/get/5500/g-pestowa.c/0_6c178_888ed4c7_XX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688632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МАЛЬВИНА</a:t>
            </a:r>
            <a:endParaRPr lang="ru-RU" dirty="0"/>
          </a:p>
        </p:txBody>
      </p:sp>
      <p:pic>
        <p:nvPicPr>
          <p:cNvPr id="4" name="Содержимое 3" descr="http://edu.znate.ru/tw_files2/urls_24/14/d-13068/img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561662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ЦАРЕВНА -ЛЯГУШКА</a:t>
            </a:r>
            <a:endParaRPr lang="ru-RU" dirty="0"/>
          </a:p>
        </p:txBody>
      </p:sp>
      <p:pic>
        <p:nvPicPr>
          <p:cNvPr id="4" name="Содержимое 3" descr="http://www.dpol4.ru/img/picture/Feb/02/0da52d0d8d533a34ef73cdca31c5cb8b/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060848"/>
            <a:ext cx="475252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83</TotalTime>
  <Words>96</Words>
  <Application>Microsoft Office PowerPoint</Application>
  <PresentationFormat>Экран (4:3)</PresentationFormat>
  <Paragraphs>28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Кутюр</vt:lpstr>
      <vt:lpstr>Посвящение в читатели</vt:lpstr>
      <vt:lpstr>Отгадайте загадку</vt:lpstr>
      <vt:lpstr>Слайд 3</vt:lpstr>
      <vt:lpstr>СНЕГУРОЧКА</vt:lpstr>
      <vt:lpstr> АЙБОЛИТ</vt:lpstr>
      <vt:lpstr>ДЮЙМОВОЧКА</vt:lpstr>
      <vt:lpstr>ТРИ МЕДВЕДЯ</vt:lpstr>
      <vt:lpstr>МАЛЬВИНА</vt:lpstr>
      <vt:lpstr>ЦАРЕВНА -ЛЯГУШКА</vt:lpstr>
      <vt:lpstr>Слайд 10</vt:lpstr>
      <vt:lpstr>Слайд 11</vt:lpstr>
      <vt:lpstr>Пословицы о книге</vt:lpstr>
      <vt:lpstr>Правила  обращения с книгой 1. Не вырывайте листы, не вырезайте картинки из них? 2.Не перегибайте книгу, чтобы не выпадали листы. 3. Не читайте книгу во время еды. 4. Не кладите в книгу ручки и карандаши, от этого рвется корешок книги. 5. Пользуйтесь закладкой. </vt:lpstr>
      <vt:lpstr>Слайд 14</vt:lpstr>
      <vt:lpstr>Слайд 15</vt:lpstr>
    </vt:vector>
  </TitlesOfParts>
  <Company>ГС(К)ОУ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в читатели</dc:title>
  <dc:creator>Bibliotekary</dc:creator>
  <cp:lastModifiedBy>Wlad</cp:lastModifiedBy>
  <cp:revision>11</cp:revision>
  <dcterms:created xsi:type="dcterms:W3CDTF">2003-07-03T07:40:28Z</dcterms:created>
  <dcterms:modified xsi:type="dcterms:W3CDTF">2016-03-18T06:26:59Z</dcterms:modified>
</cp:coreProperties>
</file>