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sldIdLst>
    <p:sldId id="302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94" r:id="rId17"/>
    <p:sldId id="289" r:id="rId18"/>
    <p:sldId id="300" r:id="rId19"/>
    <p:sldId id="299" r:id="rId20"/>
    <p:sldId id="298" r:id="rId21"/>
    <p:sldId id="297" r:id="rId22"/>
    <p:sldId id="296" r:id="rId23"/>
    <p:sldId id="293" r:id="rId24"/>
    <p:sldId id="301" r:id="rId25"/>
    <p:sldId id="30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751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12" autoAdjust="0"/>
  </p:normalViewPr>
  <p:slideViewPr>
    <p:cSldViewPr>
      <p:cViewPr>
        <p:scale>
          <a:sx n="118" d="100"/>
          <a:sy n="118" d="100"/>
        </p:scale>
        <p:origin x="-72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16667-1470-426A-A170-1039D977B290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D49A8-31D4-4901-A2E0-928FE25F4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E916D4-3B5D-48F7-A15C-0F7005F01634}" type="slidenum">
              <a:rPr lang="ru-RU"/>
              <a:pPr/>
              <a:t>16</a:t>
            </a:fld>
            <a:endParaRPr lang="ru-RU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E916D4-3B5D-48F7-A15C-0F7005F01634}" type="slidenum">
              <a:rPr lang="ru-RU"/>
              <a:pPr/>
              <a:t>18</a:t>
            </a:fld>
            <a:endParaRPr lang="ru-RU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E916D4-3B5D-48F7-A15C-0F7005F01634}" type="slidenum">
              <a:rPr lang="ru-RU"/>
              <a:pPr/>
              <a:t>19</a:t>
            </a:fld>
            <a:endParaRPr lang="ru-RU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E916D4-3B5D-48F7-A15C-0F7005F01634}" type="slidenum">
              <a:rPr lang="ru-RU"/>
              <a:pPr/>
              <a:t>20</a:t>
            </a:fld>
            <a:endParaRPr lang="ru-RU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E916D4-3B5D-48F7-A15C-0F7005F01634}" type="slidenum">
              <a:rPr lang="ru-RU"/>
              <a:pPr/>
              <a:t>21</a:t>
            </a:fld>
            <a:endParaRPr lang="ru-RU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E916D4-3B5D-48F7-A15C-0F7005F01634}" type="slidenum">
              <a:rPr lang="ru-RU"/>
              <a:pPr/>
              <a:t>22</a:t>
            </a:fld>
            <a:endParaRPr lang="ru-RU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E916D4-3B5D-48F7-A15C-0F7005F01634}" type="slidenum">
              <a:rPr lang="ru-RU"/>
              <a:pPr/>
              <a:t>23</a:t>
            </a:fld>
            <a:endParaRPr lang="ru-RU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E916D4-3B5D-48F7-A15C-0F7005F01634}" type="slidenum">
              <a:rPr lang="ru-RU"/>
              <a:pPr/>
              <a:t>24</a:t>
            </a:fld>
            <a:endParaRPr lang="ru-RU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2048575-8AF4-4FF0-883F-79D3B0AE8BA6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8F94BBA-B614-41F9-85D2-521A56314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8575-8AF4-4FF0-883F-79D3B0AE8BA6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4BBA-B614-41F9-85D2-521A56314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8575-8AF4-4FF0-883F-79D3B0AE8BA6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4BBA-B614-41F9-85D2-521A56314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2048575-8AF4-4FF0-883F-79D3B0AE8BA6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8F94BBA-B614-41F9-85D2-521A56314E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2048575-8AF4-4FF0-883F-79D3B0AE8BA6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8F94BBA-B614-41F9-85D2-521A56314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8575-8AF4-4FF0-883F-79D3B0AE8BA6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4BBA-B614-41F9-85D2-521A56314E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8575-8AF4-4FF0-883F-79D3B0AE8BA6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4BBA-B614-41F9-85D2-521A56314E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2048575-8AF4-4FF0-883F-79D3B0AE8BA6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8F94BBA-B614-41F9-85D2-521A56314E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8575-8AF4-4FF0-883F-79D3B0AE8BA6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4BBA-B614-41F9-85D2-521A56314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2048575-8AF4-4FF0-883F-79D3B0AE8BA6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8F94BBA-B614-41F9-85D2-521A56314E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2048575-8AF4-4FF0-883F-79D3B0AE8BA6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8F94BBA-B614-41F9-85D2-521A56314E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2048575-8AF4-4FF0-883F-79D3B0AE8BA6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8F94BBA-B614-41F9-85D2-521A56314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gif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9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ru-RU" dirty="0" smtClean="0"/>
              <a:t>Кроссворд:</a:t>
            </a:r>
            <a:endParaRPr lang="ru-RU" dirty="0"/>
          </a:p>
        </p:txBody>
      </p:sp>
      <p:grpSp>
        <p:nvGrpSpPr>
          <p:cNvPr id="3" name="Group 279"/>
          <p:cNvGrpSpPr>
            <a:grpSpLocks/>
          </p:cNvGrpSpPr>
          <p:nvPr/>
        </p:nvGrpSpPr>
        <p:grpSpPr bwMode="auto">
          <a:xfrm>
            <a:off x="1785918" y="1357298"/>
            <a:ext cx="5500726" cy="4786346"/>
            <a:chOff x="6742" y="1597"/>
            <a:chExt cx="3512" cy="4472"/>
          </a:xfrm>
        </p:grpSpPr>
        <p:sp>
          <p:nvSpPr>
            <p:cNvPr id="2328" name="Rectangle 280"/>
            <p:cNvSpPr>
              <a:spLocks noChangeArrowheads="1"/>
            </p:cNvSpPr>
            <p:nvPr/>
          </p:nvSpPr>
          <p:spPr bwMode="auto">
            <a:xfrm>
              <a:off x="9862" y="1597"/>
              <a:ext cx="392" cy="3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ru-RU" sz="1000" dirty="0" smtClean="0"/>
                <a:t>9</a:t>
              </a:r>
              <a:endParaRPr lang="ru-RU" sz="1000" dirty="0"/>
            </a:p>
          </p:txBody>
        </p:sp>
        <p:grpSp>
          <p:nvGrpSpPr>
            <p:cNvPr id="4" name="Group 281"/>
            <p:cNvGrpSpPr>
              <a:grpSpLocks/>
            </p:cNvGrpSpPr>
            <p:nvPr/>
          </p:nvGrpSpPr>
          <p:grpSpPr bwMode="auto">
            <a:xfrm>
              <a:off x="6742" y="1941"/>
              <a:ext cx="3512" cy="4128"/>
              <a:chOff x="6742" y="1941"/>
              <a:chExt cx="3512" cy="4128"/>
            </a:xfrm>
          </p:grpSpPr>
          <p:grpSp>
            <p:nvGrpSpPr>
              <p:cNvPr id="5" name="Group 282"/>
              <p:cNvGrpSpPr>
                <a:grpSpLocks/>
              </p:cNvGrpSpPr>
              <p:nvPr/>
            </p:nvGrpSpPr>
            <p:grpSpPr bwMode="auto">
              <a:xfrm>
                <a:off x="6742" y="1941"/>
                <a:ext cx="3512" cy="4128"/>
                <a:chOff x="7039" y="2527"/>
                <a:chExt cx="3512" cy="4128"/>
              </a:xfrm>
            </p:grpSpPr>
            <p:sp>
              <p:nvSpPr>
                <p:cNvPr id="2331" name="Rectangle 283"/>
                <p:cNvSpPr>
                  <a:spLocks noChangeArrowheads="1"/>
                </p:cNvSpPr>
                <p:nvPr/>
              </p:nvSpPr>
              <p:spPr bwMode="auto">
                <a:xfrm>
                  <a:off x="7823" y="3559"/>
                  <a:ext cx="392" cy="3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ru-RU" sz="1000" dirty="0" smtClean="0"/>
                    <a:t>3</a:t>
                  </a:r>
                  <a:endParaRPr lang="ru-RU" sz="1000" dirty="0"/>
                </a:p>
              </p:txBody>
            </p:sp>
            <p:sp>
              <p:nvSpPr>
                <p:cNvPr id="2332" name="Rectangle 284"/>
                <p:cNvSpPr>
                  <a:spLocks noChangeArrowheads="1"/>
                </p:cNvSpPr>
                <p:nvPr/>
              </p:nvSpPr>
              <p:spPr bwMode="auto">
                <a:xfrm>
                  <a:off x="8607" y="4247"/>
                  <a:ext cx="392" cy="3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/>
                </a:p>
              </p:txBody>
            </p:sp>
            <p:sp>
              <p:nvSpPr>
                <p:cNvPr id="2333" name="Rectangle 285"/>
                <p:cNvSpPr>
                  <a:spLocks noChangeArrowheads="1"/>
                </p:cNvSpPr>
                <p:nvPr/>
              </p:nvSpPr>
              <p:spPr bwMode="auto">
                <a:xfrm>
                  <a:off x="8607" y="4591"/>
                  <a:ext cx="392" cy="3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/>
                </a:p>
              </p:txBody>
            </p:sp>
            <p:sp>
              <p:nvSpPr>
                <p:cNvPr id="2334" name="Rectangle 286"/>
                <p:cNvSpPr>
                  <a:spLocks noChangeArrowheads="1"/>
                </p:cNvSpPr>
                <p:nvPr/>
              </p:nvSpPr>
              <p:spPr bwMode="auto">
                <a:xfrm>
                  <a:off x="8607" y="3559"/>
                  <a:ext cx="392" cy="3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/>
                </a:p>
              </p:txBody>
            </p:sp>
            <p:sp>
              <p:nvSpPr>
                <p:cNvPr id="2335" name="Rectangle 287"/>
                <p:cNvSpPr>
                  <a:spLocks noChangeArrowheads="1"/>
                </p:cNvSpPr>
                <p:nvPr/>
              </p:nvSpPr>
              <p:spPr bwMode="auto">
                <a:xfrm>
                  <a:off x="8607" y="3215"/>
                  <a:ext cx="392" cy="3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/>
                </a:p>
              </p:txBody>
            </p:sp>
            <p:sp>
              <p:nvSpPr>
                <p:cNvPr id="2336" name="Rectangle 288"/>
                <p:cNvSpPr>
                  <a:spLocks noChangeArrowheads="1"/>
                </p:cNvSpPr>
                <p:nvPr/>
              </p:nvSpPr>
              <p:spPr bwMode="auto">
                <a:xfrm>
                  <a:off x="8607" y="2871"/>
                  <a:ext cx="392" cy="3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/>
                </a:p>
              </p:txBody>
            </p:sp>
            <p:sp>
              <p:nvSpPr>
                <p:cNvPr id="2337" name="Rectangle 289"/>
                <p:cNvSpPr>
                  <a:spLocks noChangeArrowheads="1"/>
                </p:cNvSpPr>
                <p:nvPr/>
              </p:nvSpPr>
              <p:spPr bwMode="auto">
                <a:xfrm>
                  <a:off x="8607" y="2527"/>
                  <a:ext cx="392" cy="3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ru-RU" sz="1000" dirty="0" smtClean="0"/>
                    <a:t>5</a:t>
                  </a:r>
                  <a:endParaRPr lang="ru-RU" sz="1000" dirty="0"/>
                </a:p>
              </p:txBody>
            </p:sp>
            <p:sp>
              <p:nvSpPr>
                <p:cNvPr id="2338" name="Rectangle 290"/>
                <p:cNvSpPr>
                  <a:spLocks noChangeArrowheads="1"/>
                </p:cNvSpPr>
                <p:nvPr/>
              </p:nvSpPr>
              <p:spPr bwMode="auto">
                <a:xfrm>
                  <a:off x="8999" y="2527"/>
                  <a:ext cx="392" cy="3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ru-RU" sz="1000" dirty="0" smtClean="0"/>
                    <a:t>6</a:t>
                  </a:r>
                  <a:endParaRPr lang="ru-RU" sz="1000" dirty="0"/>
                </a:p>
              </p:txBody>
            </p:sp>
            <p:sp>
              <p:nvSpPr>
                <p:cNvPr id="2339" name="Rectangle 291"/>
                <p:cNvSpPr>
                  <a:spLocks noChangeArrowheads="1"/>
                </p:cNvSpPr>
                <p:nvPr/>
              </p:nvSpPr>
              <p:spPr bwMode="auto">
                <a:xfrm>
                  <a:off x="8999" y="2871"/>
                  <a:ext cx="392" cy="3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/>
                </a:p>
              </p:txBody>
            </p:sp>
            <p:sp>
              <p:nvSpPr>
                <p:cNvPr id="2340" name="Rectangle 292"/>
                <p:cNvSpPr>
                  <a:spLocks noChangeArrowheads="1"/>
                </p:cNvSpPr>
                <p:nvPr/>
              </p:nvSpPr>
              <p:spPr bwMode="auto">
                <a:xfrm>
                  <a:off x="8999" y="3215"/>
                  <a:ext cx="392" cy="3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/>
                </a:p>
              </p:txBody>
            </p:sp>
            <p:sp>
              <p:nvSpPr>
                <p:cNvPr id="2341" name="Rectangle 293"/>
                <p:cNvSpPr>
                  <a:spLocks noChangeArrowheads="1"/>
                </p:cNvSpPr>
                <p:nvPr/>
              </p:nvSpPr>
              <p:spPr bwMode="auto">
                <a:xfrm>
                  <a:off x="8999" y="3559"/>
                  <a:ext cx="392" cy="3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/>
                </a:p>
              </p:txBody>
            </p:sp>
            <p:sp>
              <p:nvSpPr>
                <p:cNvPr id="2342" name="Rectangle 294"/>
                <p:cNvSpPr>
                  <a:spLocks noChangeArrowheads="1"/>
                </p:cNvSpPr>
                <p:nvPr/>
              </p:nvSpPr>
              <p:spPr bwMode="auto">
                <a:xfrm>
                  <a:off x="8999" y="4247"/>
                  <a:ext cx="392" cy="3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/>
                </a:p>
              </p:txBody>
            </p:sp>
            <p:sp>
              <p:nvSpPr>
                <p:cNvPr id="2343" name="Rectangle 295"/>
                <p:cNvSpPr>
                  <a:spLocks noChangeArrowheads="1"/>
                </p:cNvSpPr>
                <p:nvPr/>
              </p:nvSpPr>
              <p:spPr bwMode="auto">
                <a:xfrm>
                  <a:off x="9391" y="4247"/>
                  <a:ext cx="392" cy="3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/>
                </a:p>
              </p:txBody>
            </p:sp>
            <p:sp>
              <p:nvSpPr>
                <p:cNvPr id="2344" name="Rectangle 296"/>
                <p:cNvSpPr>
                  <a:spLocks noChangeArrowheads="1"/>
                </p:cNvSpPr>
                <p:nvPr/>
              </p:nvSpPr>
              <p:spPr bwMode="auto">
                <a:xfrm>
                  <a:off x="9391" y="4935"/>
                  <a:ext cx="392" cy="3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/>
                </a:p>
              </p:txBody>
            </p:sp>
            <p:sp>
              <p:nvSpPr>
                <p:cNvPr id="2345" name="Rectangle 297"/>
                <p:cNvSpPr>
                  <a:spLocks noChangeArrowheads="1"/>
                </p:cNvSpPr>
                <p:nvPr/>
              </p:nvSpPr>
              <p:spPr bwMode="auto">
                <a:xfrm>
                  <a:off x="9391" y="5279"/>
                  <a:ext cx="392" cy="3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/>
                </a:p>
              </p:txBody>
            </p:sp>
            <p:sp>
              <p:nvSpPr>
                <p:cNvPr id="2346" name="Rectangle 298"/>
                <p:cNvSpPr>
                  <a:spLocks noChangeArrowheads="1"/>
                </p:cNvSpPr>
                <p:nvPr/>
              </p:nvSpPr>
              <p:spPr bwMode="auto">
                <a:xfrm>
                  <a:off x="9391" y="5623"/>
                  <a:ext cx="392" cy="3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/>
                </a:p>
              </p:txBody>
            </p:sp>
            <p:sp>
              <p:nvSpPr>
                <p:cNvPr id="2347" name="Rectangle 299"/>
                <p:cNvSpPr>
                  <a:spLocks noChangeArrowheads="1"/>
                </p:cNvSpPr>
                <p:nvPr/>
              </p:nvSpPr>
              <p:spPr bwMode="auto">
                <a:xfrm>
                  <a:off x="9391" y="5967"/>
                  <a:ext cx="392" cy="3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/>
                </a:p>
              </p:txBody>
            </p:sp>
            <p:sp>
              <p:nvSpPr>
                <p:cNvPr id="2348" name="Rectangle 300"/>
                <p:cNvSpPr>
                  <a:spLocks noChangeArrowheads="1"/>
                </p:cNvSpPr>
                <p:nvPr/>
              </p:nvSpPr>
              <p:spPr bwMode="auto">
                <a:xfrm>
                  <a:off x="8215" y="6311"/>
                  <a:ext cx="392" cy="3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/>
                </a:p>
              </p:txBody>
            </p:sp>
            <p:sp>
              <p:nvSpPr>
                <p:cNvPr id="2349" name="Rectangle 301"/>
                <p:cNvSpPr>
                  <a:spLocks noChangeArrowheads="1"/>
                </p:cNvSpPr>
                <p:nvPr/>
              </p:nvSpPr>
              <p:spPr bwMode="auto">
                <a:xfrm>
                  <a:off x="9391" y="6311"/>
                  <a:ext cx="392" cy="3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/>
                </a:p>
              </p:txBody>
            </p:sp>
            <p:sp>
              <p:nvSpPr>
                <p:cNvPr id="2350" name="Rectangle 302"/>
                <p:cNvSpPr>
                  <a:spLocks noChangeArrowheads="1"/>
                </p:cNvSpPr>
                <p:nvPr/>
              </p:nvSpPr>
              <p:spPr bwMode="auto">
                <a:xfrm>
                  <a:off x="9783" y="5279"/>
                  <a:ext cx="392" cy="3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/>
                </a:p>
              </p:txBody>
            </p:sp>
            <p:sp>
              <p:nvSpPr>
                <p:cNvPr id="2351" name="Rectangle 303"/>
                <p:cNvSpPr>
                  <a:spLocks noChangeArrowheads="1"/>
                </p:cNvSpPr>
                <p:nvPr/>
              </p:nvSpPr>
              <p:spPr bwMode="auto">
                <a:xfrm>
                  <a:off x="9783" y="4935"/>
                  <a:ext cx="392" cy="3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/>
                </a:p>
              </p:txBody>
            </p:sp>
            <p:sp>
              <p:nvSpPr>
                <p:cNvPr id="2352" name="Rectangle 304"/>
                <p:cNvSpPr>
                  <a:spLocks noChangeArrowheads="1"/>
                </p:cNvSpPr>
                <p:nvPr/>
              </p:nvSpPr>
              <p:spPr bwMode="auto">
                <a:xfrm>
                  <a:off x="9783" y="4591"/>
                  <a:ext cx="392" cy="3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/>
                </a:p>
              </p:txBody>
            </p:sp>
            <p:sp>
              <p:nvSpPr>
                <p:cNvPr id="2353" name="Rectangle 305"/>
                <p:cNvSpPr>
                  <a:spLocks noChangeArrowheads="1"/>
                </p:cNvSpPr>
                <p:nvPr/>
              </p:nvSpPr>
              <p:spPr bwMode="auto">
                <a:xfrm>
                  <a:off x="9783" y="4247"/>
                  <a:ext cx="392" cy="3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/>
                </a:p>
              </p:txBody>
            </p:sp>
            <p:sp>
              <p:nvSpPr>
                <p:cNvPr id="2354" name="Rectangle 306"/>
                <p:cNvSpPr>
                  <a:spLocks noChangeArrowheads="1"/>
                </p:cNvSpPr>
                <p:nvPr/>
              </p:nvSpPr>
              <p:spPr bwMode="auto">
                <a:xfrm>
                  <a:off x="9783" y="3559"/>
                  <a:ext cx="392" cy="3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/>
                </a:p>
              </p:txBody>
            </p:sp>
            <p:sp>
              <p:nvSpPr>
                <p:cNvPr id="2355" name="Rectangle 307"/>
                <p:cNvSpPr>
                  <a:spLocks noChangeArrowheads="1"/>
                </p:cNvSpPr>
                <p:nvPr/>
              </p:nvSpPr>
              <p:spPr bwMode="auto">
                <a:xfrm>
                  <a:off x="9783" y="3215"/>
                  <a:ext cx="392" cy="3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/>
                </a:p>
              </p:txBody>
            </p:sp>
            <p:sp>
              <p:nvSpPr>
                <p:cNvPr id="2356" name="Rectangle 308"/>
                <p:cNvSpPr>
                  <a:spLocks noChangeArrowheads="1"/>
                </p:cNvSpPr>
                <p:nvPr/>
              </p:nvSpPr>
              <p:spPr bwMode="auto">
                <a:xfrm>
                  <a:off x="9783" y="2871"/>
                  <a:ext cx="392" cy="3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ru-RU" sz="1000" dirty="0" smtClean="0"/>
                    <a:t>8</a:t>
                  </a:r>
                  <a:endParaRPr lang="ru-RU" sz="1000" dirty="0"/>
                </a:p>
              </p:txBody>
            </p:sp>
            <p:sp>
              <p:nvSpPr>
                <p:cNvPr id="2357" name="Rectangle 309"/>
                <p:cNvSpPr>
                  <a:spLocks noChangeArrowheads="1"/>
                </p:cNvSpPr>
                <p:nvPr/>
              </p:nvSpPr>
              <p:spPr bwMode="auto">
                <a:xfrm>
                  <a:off x="10159" y="4247"/>
                  <a:ext cx="392" cy="3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/>
                </a:p>
              </p:txBody>
            </p:sp>
            <p:sp>
              <p:nvSpPr>
                <p:cNvPr id="2358" name="Rectangle 310"/>
                <p:cNvSpPr>
                  <a:spLocks noChangeArrowheads="1"/>
                </p:cNvSpPr>
                <p:nvPr/>
              </p:nvSpPr>
              <p:spPr bwMode="auto">
                <a:xfrm>
                  <a:off x="10159" y="4591"/>
                  <a:ext cx="392" cy="3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/>
                </a:p>
              </p:txBody>
            </p:sp>
            <p:sp>
              <p:nvSpPr>
                <p:cNvPr id="2359" name="Rectangle 311"/>
                <p:cNvSpPr>
                  <a:spLocks noChangeArrowheads="1"/>
                </p:cNvSpPr>
                <p:nvPr/>
              </p:nvSpPr>
              <p:spPr bwMode="auto">
                <a:xfrm>
                  <a:off x="10159" y="3559"/>
                  <a:ext cx="392" cy="3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/>
                </a:p>
              </p:txBody>
            </p:sp>
            <p:sp>
              <p:nvSpPr>
                <p:cNvPr id="2360" name="Rectangle 312"/>
                <p:cNvSpPr>
                  <a:spLocks noChangeArrowheads="1"/>
                </p:cNvSpPr>
                <p:nvPr/>
              </p:nvSpPr>
              <p:spPr bwMode="auto">
                <a:xfrm>
                  <a:off x="10159" y="3215"/>
                  <a:ext cx="392" cy="3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/>
                </a:p>
              </p:txBody>
            </p:sp>
            <p:sp>
              <p:nvSpPr>
                <p:cNvPr id="2361" name="Rectangle 313"/>
                <p:cNvSpPr>
                  <a:spLocks noChangeArrowheads="1"/>
                </p:cNvSpPr>
                <p:nvPr/>
              </p:nvSpPr>
              <p:spPr bwMode="auto">
                <a:xfrm>
                  <a:off x="10159" y="2871"/>
                  <a:ext cx="392" cy="3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000"/>
                </a:p>
              </p:txBody>
            </p:sp>
            <p:grpSp>
              <p:nvGrpSpPr>
                <p:cNvPr id="6" name="Group 314"/>
                <p:cNvGrpSpPr>
                  <a:grpSpLocks/>
                </p:cNvGrpSpPr>
                <p:nvPr/>
              </p:nvGrpSpPr>
              <p:grpSpPr bwMode="auto">
                <a:xfrm>
                  <a:off x="7039" y="2567"/>
                  <a:ext cx="3512" cy="3744"/>
                  <a:chOff x="7023" y="2567"/>
                  <a:chExt cx="3512" cy="3744"/>
                </a:xfrm>
              </p:grpSpPr>
              <p:sp>
                <p:nvSpPr>
                  <p:cNvPr id="2363" name="Rectangle 315"/>
                  <p:cNvSpPr>
                    <a:spLocks noChangeArrowheads="1"/>
                  </p:cNvSpPr>
                  <p:nvPr/>
                </p:nvSpPr>
                <p:spPr bwMode="auto">
                  <a:xfrm>
                    <a:off x="8199" y="4247"/>
                    <a:ext cx="392" cy="344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000"/>
                  </a:p>
                </p:txBody>
              </p:sp>
              <p:sp>
                <p:nvSpPr>
                  <p:cNvPr id="2364" name="Rectangle 316"/>
                  <p:cNvSpPr>
                    <a:spLocks noChangeArrowheads="1"/>
                  </p:cNvSpPr>
                  <p:nvPr/>
                </p:nvSpPr>
                <p:spPr bwMode="auto">
                  <a:xfrm>
                    <a:off x="8199" y="4591"/>
                    <a:ext cx="392" cy="344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000"/>
                  </a:p>
                </p:txBody>
              </p:sp>
              <p:sp>
                <p:nvSpPr>
                  <p:cNvPr id="2365" name="Rectangle 317"/>
                  <p:cNvSpPr>
                    <a:spLocks noChangeArrowheads="1"/>
                  </p:cNvSpPr>
                  <p:nvPr/>
                </p:nvSpPr>
                <p:spPr bwMode="auto">
                  <a:xfrm>
                    <a:off x="8199" y="4935"/>
                    <a:ext cx="392" cy="344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000"/>
                  </a:p>
                </p:txBody>
              </p:sp>
              <p:sp>
                <p:nvSpPr>
                  <p:cNvPr id="2366" name="Rectangle 318"/>
                  <p:cNvSpPr>
                    <a:spLocks noChangeArrowheads="1"/>
                  </p:cNvSpPr>
                  <p:nvPr/>
                </p:nvSpPr>
                <p:spPr bwMode="auto">
                  <a:xfrm>
                    <a:off x="8199" y="5279"/>
                    <a:ext cx="392" cy="344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000"/>
                  </a:p>
                </p:txBody>
              </p:sp>
              <p:sp>
                <p:nvSpPr>
                  <p:cNvPr id="2367" name="Rectangle 319"/>
                  <p:cNvSpPr>
                    <a:spLocks noChangeArrowheads="1"/>
                  </p:cNvSpPr>
                  <p:nvPr/>
                </p:nvSpPr>
                <p:spPr bwMode="auto">
                  <a:xfrm>
                    <a:off x="8199" y="5623"/>
                    <a:ext cx="392" cy="344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000"/>
                  </a:p>
                </p:txBody>
              </p:sp>
              <p:sp>
                <p:nvSpPr>
                  <p:cNvPr id="2368" name="Rectangle 320"/>
                  <p:cNvSpPr>
                    <a:spLocks noChangeArrowheads="1"/>
                  </p:cNvSpPr>
                  <p:nvPr/>
                </p:nvSpPr>
                <p:spPr bwMode="auto">
                  <a:xfrm>
                    <a:off x="8199" y="5967"/>
                    <a:ext cx="392" cy="344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000"/>
                  </a:p>
                </p:txBody>
              </p:sp>
              <p:grpSp>
                <p:nvGrpSpPr>
                  <p:cNvPr id="7" name="Group 321"/>
                  <p:cNvGrpSpPr>
                    <a:grpSpLocks/>
                  </p:cNvGrpSpPr>
                  <p:nvPr/>
                </p:nvGrpSpPr>
                <p:grpSpPr bwMode="auto">
                  <a:xfrm>
                    <a:off x="7023" y="2567"/>
                    <a:ext cx="3512" cy="3400"/>
                    <a:chOff x="7023" y="2567"/>
                    <a:chExt cx="3512" cy="3400"/>
                  </a:xfrm>
                </p:grpSpPr>
                <p:sp>
                  <p:nvSpPr>
                    <p:cNvPr id="2370" name="Rectangle 3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07" y="4247"/>
                      <a:ext cx="392" cy="34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1000"/>
                    </a:p>
                  </p:txBody>
                </p:sp>
                <p:sp>
                  <p:nvSpPr>
                    <p:cNvPr id="2371" name="Rectangle 3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07" y="4591"/>
                      <a:ext cx="392" cy="34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1000"/>
                    </a:p>
                  </p:txBody>
                </p:sp>
                <p:sp>
                  <p:nvSpPr>
                    <p:cNvPr id="2372" name="Rectangle 3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07" y="4935"/>
                      <a:ext cx="392" cy="34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1000"/>
                    </a:p>
                  </p:txBody>
                </p:sp>
                <p:sp>
                  <p:nvSpPr>
                    <p:cNvPr id="2373" name="Rectangle 3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07" y="5279"/>
                      <a:ext cx="392" cy="34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1000"/>
                    </a:p>
                  </p:txBody>
                </p:sp>
                <p:grpSp>
                  <p:nvGrpSpPr>
                    <p:cNvPr id="8" name="Group 3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023" y="2567"/>
                      <a:ext cx="3512" cy="3400"/>
                      <a:chOff x="7023" y="2567"/>
                      <a:chExt cx="3512" cy="3400"/>
                    </a:xfrm>
                  </p:grpSpPr>
                  <p:sp>
                    <p:nvSpPr>
                      <p:cNvPr id="2375" name="Rectangle 3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415" y="3559"/>
                        <a:ext cx="392" cy="34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1000"/>
                      </a:p>
                    </p:txBody>
                  </p:sp>
                  <p:sp>
                    <p:nvSpPr>
                      <p:cNvPr id="2376" name="Rectangle 3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415" y="3215"/>
                        <a:ext cx="392" cy="34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1000"/>
                      </a:p>
                    </p:txBody>
                  </p:sp>
                  <p:sp>
                    <p:nvSpPr>
                      <p:cNvPr id="2377" name="Rectangle 3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415" y="2871"/>
                        <a:ext cx="392" cy="34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1000"/>
                      </a:p>
                    </p:txBody>
                  </p:sp>
                  <p:sp>
                    <p:nvSpPr>
                      <p:cNvPr id="2378" name="Rectangle 3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415" y="2567"/>
                        <a:ext cx="392" cy="34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r>
                          <a:rPr lang="ru-RU" sz="1000" dirty="0"/>
                          <a:t>2</a:t>
                        </a:r>
                      </a:p>
                    </p:txBody>
                  </p:sp>
                  <p:grpSp>
                    <p:nvGrpSpPr>
                      <p:cNvPr id="9" name="Group 3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023" y="3903"/>
                        <a:ext cx="3512" cy="2064"/>
                        <a:chOff x="7023" y="3903"/>
                        <a:chExt cx="3512" cy="2064"/>
                      </a:xfrm>
                    </p:grpSpPr>
                    <p:sp>
                      <p:nvSpPr>
                        <p:cNvPr id="2380" name="Rectangle 33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023" y="4247"/>
                          <a:ext cx="392" cy="344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1000"/>
                        </a:p>
                      </p:txBody>
                    </p:sp>
                    <p:sp>
                      <p:nvSpPr>
                        <p:cNvPr id="2381" name="Rectangle 33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023" y="4591"/>
                          <a:ext cx="392" cy="344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1000"/>
                        </a:p>
                      </p:txBody>
                    </p:sp>
                    <p:sp>
                      <p:nvSpPr>
                        <p:cNvPr id="2382" name="Rectangle 33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023" y="4935"/>
                          <a:ext cx="392" cy="344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1000"/>
                        </a:p>
                      </p:txBody>
                    </p:sp>
                    <p:sp>
                      <p:nvSpPr>
                        <p:cNvPr id="2383" name="Rectangle 3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023" y="5279"/>
                          <a:ext cx="392" cy="344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1000"/>
                        </a:p>
                      </p:txBody>
                    </p:sp>
                    <p:sp>
                      <p:nvSpPr>
                        <p:cNvPr id="2384" name="Rectangle 33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023" y="5623"/>
                          <a:ext cx="392" cy="344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1000"/>
                        </a:p>
                      </p:txBody>
                    </p:sp>
                    <p:grpSp>
                      <p:nvGrpSpPr>
                        <p:cNvPr id="10" name="Group 33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023" y="3903"/>
                          <a:ext cx="3512" cy="344"/>
                          <a:chOff x="7023" y="3903"/>
                          <a:chExt cx="3512" cy="344"/>
                        </a:xfrm>
                      </p:grpSpPr>
                      <p:sp>
                        <p:nvSpPr>
                          <p:cNvPr id="2386" name="Rectangle 33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023" y="3903"/>
                            <a:ext cx="392" cy="344"/>
                          </a:xfrm>
                          <a:prstGeom prst="rect">
                            <a:avLst/>
                          </a:prstGeom>
                          <a:ln>
                            <a:headEnd/>
                            <a:tailEnd/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1">
                            <a:schemeClr val="l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lang="ru-RU" sz="1000" dirty="0">
                                <a:latin typeface="Arial" pitchFamily="34" charset="0"/>
                              </a:rPr>
                              <a:t>1</a:t>
                            </a:r>
                            <a:endParaRPr kumimoji="0" lang="ru-RU" sz="1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87" name="Rectangle 33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415" y="3903"/>
                            <a:ext cx="392" cy="344"/>
                          </a:xfrm>
                          <a:prstGeom prst="rect">
                            <a:avLst/>
                          </a:prstGeom>
                          <a:ln>
                            <a:headEnd/>
                            <a:tailEnd/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1">
                            <a:schemeClr val="l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 sz="1000" dirty="0"/>
                          </a:p>
                        </p:txBody>
                      </p:sp>
                      <p:sp>
                        <p:nvSpPr>
                          <p:cNvPr id="2388" name="Rectangle 34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807" y="3903"/>
                            <a:ext cx="392" cy="344"/>
                          </a:xfrm>
                          <a:prstGeom prst="rect">
                            <a:avLst/>
                          </a:prstGeom>
                          <a:ln>
                            <a:headEnd/>
                            <a:tailEnd/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1">
                            <a:schemeClr val="l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 sz="1000" dirty="0"/>
                          </a:p>
                        </p:txBody>
                      </p:sp>
                      <p:sp>
                        <p:nvSpPr>
                          <p:cNvPr id="2389" name="Rectangle 34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99" y="3903"/>
                            <a:ext cx="392" cy="344"/>
                          </a:xfrm>
                          <a:prstGeom prst="rect">
                            <a:avLst/>
                          </a:prstGeom>
                          <a:ln>
                            <a:headEnd/>
                            <a:tailEnd/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1">
                            <a:schemeClr val="l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r>
                              <a:rPr lang="ru-RU" sz="1000" dirty="0" smtClean="0"/>
                              <a:t>4</a:t>
                            </a:r>
                            <a:endParaRPr lang="ru-RU" sz="1000" dirty="0"/>
                          </a:p>
                        </p:txBody>
                      </p:sp>
                      <p:sp>
                        <p:nvSpPr>
                          <p:cNvPr id="2390" name="Rectangle 34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143" y="3903"/>
                            <a:ext cx="392" cy="344"/>
                          </a:xfrm>
                          <a:prstGeom prst="rect">
                            <a:avLst/>
                          </a:prstGeom>
                          <a:ln>
                            <a:headEnd/>
                            <a:tailEnd/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1">
                            <a:schemeClr val="l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 sz="1000"/>
                          </a:p>
                        </p:txBody>
                      </p:sp>
                      <p:sp>
                        <p:nvSpPr>
                          <p:cNvPr id="2391" name="Rectangle 34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751" y="3903"/>
                            <a:ext cx="392" cy="344"/>
                          </a:xfrm>
                          <a:prstGeom prst="rect">
                            <a:avLst/>
                          </a:prstGeom>
                          <a:ln>
                            <a:headEnd/>
                            <a:tailEnd/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1">
                            <a:schemeClr val="l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 sz="1000"/>
                          </a:p>
                        </p:txBody>
                      </p:sp>
                      <p:sp>
                        <p:nvSpPr>
                          <p:cNvPr id="2392" name="Rectangle 34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75" y="3903"/>
                            <a:ext cx="392" cy="344"/>
                          </a:xfrm>
                          <a:prstGeom prst="rect">
                            <a:avLst/>
                          </a:prstGeom>
                          <a:ln>
                            <a:headEnd/>
                            <a:tailEnd/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1">
                            <a:schemeClr val="l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r>
                              <a:rPr lang="ru-RU" sz="1000" dirty="0" smtClean="0"/>
                              <a:t>7</a:t>
                            </a:r>
                            <a:endParaRPr lang="ru-RU" sz="1000" dirty="0"/>
                          </a:p>
                        </p:txBody>
                      </p:sp>
                      <p:sp>
                        <p:nvSpPr>
                          <p:cNvPr id="2393" name="Rectangle 34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983" y="3903"/>
                            <a:ext cx="392" cy="344"/>
                          </a:xfrm>
                          <a:prstGeom prst="rect">
                            <a:avLst/>
                          </a:prstGeom>
                          <a:ln>
                            <a:headEnd/>
                            <a:tailEnd/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1">
                            <a:schemeClr val="l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 sz="1000"/>
                          </a:p>
                        </p:txBody>
                      </p:sp>
                      <p:sp>
                        <p:nvSpPr>
                          <p:cNvPr id="2394" name="Rectangle 3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591" y="3903"/>
                            <a:ext cx="392" cy="344"/>
                          </a:xfrm>
                          <a:prstGeom prst="rect">
                            <a:avLst/>
                          </a:prstGeom>
                          <a:ln>
                            <a:headEnd/>
                            <a:tailEnd/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1">
                            <a:schemeClr val="l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 sz="1000"/>
                          </a:p>
                        </p:txBody>
                      </p:sp>
                    </p:grpSp>
                  </p:grpSp>
                </p:grpSp>
              </p:grpSp>
            </p:grpSp>
          </p:grpSp>
          <p:sp>
            <p:nvSpPr>
              <p:cNvPr id="2395" name="Rectangle 347"/>
              <p:cNvSpPr>
                <a:spLocks noChangeArrowheads="1"/>
              </p:cNvSpPr>
              <p:nvPr/>
            </p:nvSpPr>
            <p:spPr bwMode="auto">
              <a:xfrm>
                <a:off x="9862" y="1941"/>
                <a:ext cx="392" cy="3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/>
              </a:p>
            </p:txBody>
          </p:sp>
          <p:sp>
            <p:nvSpPr>
              <p:cNvPr id="2396" name="Rectangle 348"/>
              <p:cNvSpPr>
                <a:spLocks noChangeArrowheads="1"/>
              </p:cNvSpPr>
              <p:nvPr/>
            </p:nvSpPr>
            <p:spPr bwMode="auto">
              <a:xfrm>
                <a:off x="9094" y="4005"/>
                <a:ext cx="392" cy="3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/>
              </a:p>
            </p:txBody>
          </p:sp>
        </p:grpSp>
      </p:grpSp>
      <p:sp>
        <p:nvSpPr>
          <p:cNvPr id="135" name="Rectangle 280"/>
          <p:cNvSpPr>
            <a:spLocks noChangeArrowheads="1"/>
          </p:cNvSpPr>
          <p:nvPr/>
        </p:nvSpPr>
        <p:spPr bwMode="auto">
          <a:xfrm>
            <a:off x="6701634" y="1374934"/>
            <a:ext cx="613976" cy="3681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Rectangle 283"/>
          <p:cNvSpPr>
            <a:spLocks noChangeArrowheads="1"/>
          </p:cNvSpPr>
          <p:nvPr/>
        </p:nvSpPr>
        <p:spPr bwMode="auto">
          <a:xfrm>
            <a:off x="3042837" y="2847656"/>
            <a:ext cx="613976" cy="3681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000" dirty="0" smtClean="0"/>
              <a:t>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Rectangle 284"/>
          <p:cNvSpPr>
            <a:spLocks noChangeArrowheads="1"/>
          </p:cNvSpPr>
          <p:nvPr/>
        </p:nvSpPr>
        <p:spPr bwMode="auto">
          <a:xfrm>
            <a:off x="4270789" y="3584017"/>
            <a:ext cx="613976" cy="3681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smtClean="0"/>
              <a:t>л</a:t>
            </a:r>
            <a:endParaRPr lang="ru-RU" sz="2400" dirty="0"/>
          </a:p>
        </p:txBody>
      </p:sp>
      <p:sp>
        <p:nvSpPr>
          <p:cNvPr id="138" name="Rectangle 285"/>
          <p:cNvSpPr>
            <a:spLocks noChangeArrowheads="1"/>
          </p:cNvSpPr>
          <p:nvPr/>
        </p:nvSpPr>
        <p:spPr bwMode="auto">
          <a:xfrm>
            <a:off x="4270789" y="3952197"/>
            <a:ext cx="613976" cy="3681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Rectangle 286"/>
          <p:cNvSpPr>
            <a:spLocks noChangeArrowheads="1"/>
          </p:cNvSpPr>
          <p:nvPr/>
        </p:nvSpPr>
        <p:spPr bwMode="auto">
          <a:xfrm>
            <a:off x="4270789" y="2847656"/>
            <a:ext cx="613976" cy="3681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Rectangle 287"/>
          <p:cNvSpPr>
            <a:spLocks noChangeArrowheads="1"/>
          </p:cNvSpPr>
          <p:nvPr/>
        </p:nvSpPr>
        <p:spPr bwMode="auto">
          <a:xfrm>
            <a:off x="4270789" y="2479475"/>
            <a:ext cx="613976" cy="3681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Rectangle 288"/>
          <p:cNvSpPr>
            <a:spLocks noChangeArrowheads="1"/>
          </p:cNvSpPr>
          <p:nvPr/>
        </p:nvSpPr>
        <p:spPr bwMode="auto">
          <a:xfrm>
            <a:off x="4270789" y="2111295"/>
            <a:ext cx="613976" cy="3681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Rectangle 289"/>
          <p:cNvSpPr>
            <a:spLocks noChangeArrowheads="1"/>
          </p:cNvSpPr>
          <p:nvPr/>
        </p:nvSpPr>
        <p:spPr bwMode="auto">
          <a:xfrm>
            <a:off x="4270789" y="1743114"/>
            <a:ext cx="613976" cy="3681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000" dirty="0" smtClean="0"/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Rectangle 290"/>
          <p:cNvSpPr>
            <a:spLocks noChangeArrowheads="1"/>
          </p:cNvSpPr>
          <p:nvPr/>
        </p:nvSpPr>
        <p:spPr bwMode="auto">
          <a:xfrm>
            <a:off x="4884765" y="1743114"/>
            <a:ext cx="613976" cy="3681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000" dirty="0" smtClean="0"/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Rectangle 291"/>
          <p:cNvSpPr>
            <a:spLocks noChangeArrowheads="1"/>
          </p:cNvSpPr>
          <p:nvPr/>
        </p:nvSpPr>
        <p:spPr bwMode="auto">
          <a:xfrm>
            <a:off x="4884765" y="2111295"/>
            <a:ext cx="613976" cy="3681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Rectangle 292"/>
          <p:cNvSpPr>
            <a:spLocks noChangeArrowheads="1"/>
          </p:cNvSpPr>
          <p:nvPr/>
        </p:nvSpPr>
        <p:spPr bwMode="auto">
          <a:xfrm>
            <a:off x="4884765" y="2479475"/>
            <a:ext cx="613976" cy="3681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Rectangle 293"/>
          <p:cNvSpPr>
            <a:spLocks noChangeArrowheads="1"/>
          </p:cNvSpPr>
          <p:nvPr/>
        </p:nvSpPr>
        <p:spPr bwMode="auto">
          <a:xfrm>
            <a:off x="4884765" y="2847656"/>
            <a:ext cx="613976" cy="3681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Rectangle 294"/>
          <p:cNvSpPr>
            <a:spLocks noChangeArrowheads="1"/>
          </p:cNvSpPr>
          <p:nvPr/>
        </p:nvSpPr>
        <p:spPr bwMode="auto">
          <a:xfrm>
            <a:off x="4884765" y="3584017"/>
            <a:ext cx="613976" cy="3681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Rectangle 295"/>
          <p:cNvSpPr>
            <a:spLocks noChangeArrowheads="1"/>
          </p:cNvSpPr>
          <p:nvPr/>
        </p:nvSpPr>
        <p:spPr bwMode="auto">
          <a:xfrm>
            <a:off x="5498742" y="3584017"/>
            <a:ext cx="613976" cy="3681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Rectangle 296"/>
          <p:cNvSpPr>
            <a:spLocks noChangeArrowheads="1"/>
          </p:cNvSpPr>
          <p:nvPr/>
        </p:nvSpPr>
        <p:spPr bwMode="auto">
          <a:xfrm>
            <a:off x="5498742" y="4320378"/>
            <a:ext cx="613976" cy="3681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Rectangle 297"/>
          <p:cNvSpPr>
            <a:spLocks noChangeArrowheads="1"/>
          </p:cNvSpPr>
          <p:nvPr/>
        </p:nvSpPr>
        <p:spPr bwMode="auto">
          <a:xfrm>
            <a:off x="5498742" y="4688558"/>
            <a:ext cx="613976" cy="3681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Rectangle 298"/>
          <p:cNvSpPr>
            <a:spLocks noChangeArrowheads="1"/>
          </p:cNvSpPr>
          <p:nvPr/>
        </p:nvSpPr>
        <p:spPr bwMode="auto">
          <a:xfrm>
            <a:off x="5500694" y="5072074"/>
            <a:ext cx="613976" cy="3681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Rectangle 299"/>
          <p:cNvSpPr>
            <a:spLocks noChangeArrowheads="1"/>
          </p:cNvSpPr>
          <p:nvPr/>
        </p:nvSpPr>
        <p:spPr bwMode="auto">
          <a:xfrm>
            <a:off x="5500694" y="5429264"/>
            <a:ext cx="613976" cy="3681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" name="Rectangle 300"/>
          <p:cNvSpPr>
            <a:spLocks noChangeArrowheads="1"/>
          </p:cNvSpPr>
          <p:nvPr/>
        </p:nvSpPr>
        <p:spPr bwMode="auto">
          <a:xfrm>
            <a:off x="3656813" y="5793100"/>
            <a:ext cx="613976" cy="3681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Rectangle 301"/>
          <p:cNvSpPr>
            <a:spLocks noChangeArrowheads="1"/>
          </p:cNvSpPr>
          <p:nvPr/>
        </p:nvSpPr>
        <p:spPr bwMode="auto">
          <a:xfrm>
            <a:off x="5500694" y="5786454"/>
            <a:ext cx="613976" cy="3681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" name="Rectangle 302"/>
          <p:cNvSpPr>
            <a:spLocks noChangeArrowheads="1"/>
          </p:cNvSpPr>
          <p:nvPr/>
        </p:nvSpPr>
        <p:spPr bwMode="auto">
          <a:xfrm>
            <a:off x="6112718" y="4688558"/>
            <a:ext cx="613976" cy="3681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Rectangle 303"/>
          <p:cNvSpPr>
            <a:spLocks noChangeArrowheads="1"/>
          </p:cNvSpPr>
          <p:nvPr/>
        </p:nvSpPr>
        <p:spPr bwMode="auto">
          <a:xfrm>
            <a:off x="6112718" y="4320378"/>
            <a:ext cx="613976" cy="3681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7" name="Rectangle 304"/>
          <p:cNvSpPr>
            <a:spLocks noChangeArrowheads="1"/>
          </p:cNvSpPr>
          <p:nvPr/>
        </p:nvSpPr>
        <p:spPr bwMode="auto">
          <a:xfrm>
            <a:off x="6112718" y="3952197"/>
            <a:ext cx="613976" cy="3681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Rectangle 305"/>
          <p:cNvSpPr>
            <a:spLocks noChangeArrowheads="1"/>
          </p:cNvSpPr>
          <p:nvPr/>
        </p:nvSpPr>
        <p:spPr bwMode="auto">
          <a:xfrm>
            <a:off x="6112718" y="3584017"/>
            <a:ext cx="613976" cy="3681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9" name="Rectangle 306"/>
          <p:cNvSpPr>
            <a:spLocks noChangeArrowheads="1"/>
          </p:cNvSpPr>
          <p:nvPr/>
        </p:nvSpPr>
        <p:spPr bwMode="auto">
          <a:xfrm>
            <a:off x="6112718" y="2847656"/>
            <a:ext cx="613976" cy="3681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" name="Rectangle 307"/>
          <p:cNvSpPr>
            <a:spLocks noChangeArrowheads="1"/>
          </p:cNvSpPr>
          <p:nvPr/>
        </p:nvSpPr>
        <p:spPr bwMode="auto">
          <a:xfrm>
            <a:off x="6112718" y="2479475"/>
            <a:ext cx="613976" cy="3681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" name="Rectangle 308"/>
          <p:cNvSpPr>
            <a:spLocks noChangeArrowheads="1"/>
          </p:cNvSpPr>
          <p:nvPr/>
        </p:nvSpPr>
        <p:spPr bwMode="auto">
          <a:xfrm>
            <a:off x="6112718" y="2111295"/>
            <a:ext cx="613976" cy="3681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" name="Rectangle 309"/>
          <p:cNvSpPr>
            <a:spLocks noChangeArrowheads="1"/>
          </p:cNvSpPr>
          <p:nvPr/>
        </p:nvSpPr>
        <p:spPr bwMode="auto">
          <a:xfrm>
            <a:off x="6701634" y="3584017"/>
            <a:ext cx="613976" cy="3681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" name="Rectangle 310"/>
          <p:cNvSpPr>
            <a:spLocks noChangeArrowheads="1"/>
          </p:cNvSpPr>
          <p:nvPr/>
        </p:nvSpPr>
        <p:spPr bwMode="auto">
          <a:xfrm>
            <a:off x="6701634" y="3952197"/>
            <a:ext cx="613976" cy="3681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" name="Rectangle 311"/>
          <p:cNvSpPr>
            <a:spLocks noChangeArrowheads="1"/>
          </p:cNvSpPr>
          <p:nvPr/>
        </p:nvSpPr>
        <p:spPr bwMode="auto">
          <a:xfrm>
            <a:off x="6701634" y="2847656"/>
            <a:ext cx="613976" cy="3681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" name="Rectangle 312"/>
          <p:cNvSpPr>
            <a:spLocks noChangeArrowheads="1"/>
          </p:cNvSpPr>
          <p:nvPr/>
        </p:nvSpPr>
        <p:spPr bwMode="auto">
          <a:xfrm>
            <a:off x="6701634" y="2479475"/>
            <a:ext cx="613976" cy="3681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6" name="Rectangle 313"/>
          <p:cNvSpPr>
            <a:spLocks noChangeArrowheads="1"/>
          </p:cNvSpPr>
          <p:nvPr/>
        </p:nvSpPr>
        <p:spPr bwMode="auto">
          <a:xfrm>
            <a:off x="6701634" y="2111295"/>
            <a:ext cx="613976" cy="3681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7" name="Rectangle 315"/>
          <p:cNvSpPr>
            <a:spLocks noChangeArrowheads="1"/>
          </p:cNvSpPr>
          <p:nvPr/>
        </p:nvSpPr>
        <p:spPr bwMode="auto">
          <a:xfrm>
            <a:off x="3656813" y="3584017"/>
            <a:ext cx="613976" cy="3681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" name="Rectangle 316"/>
          <p:cNvSpPr>
            <a:spLocks noChangeArrowheads="1"/>
          </p:cNvSpPr>
          <p:nvPr/>
        </p:nvSpPr>
        <p:spPr bwMode="auto">
          <a:xfrm>
            <a:off x="3656813" y="3952197"/>
            <a:ext cx="613976" cy="3681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9" name="Rectangle 317"/>
          <p:cNvSpPr>
            <a:spLocks noChangeArrowheads="1"/>
          </p:cNvSpPr>
          <p:nvPr/>
        </p:nvSpPr>
        <p:spPr bwMode="auto">
          <a:xfrm>
            <a:off x="3656813" y="4320378"/>
            <a:ext cx="613976" cy="3681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0" name="Rectangle 318"/>
          <p:cNvSpPr>
            <a:spLocks noChangeArrowheads="1"/>
          </p:cNvSpPr>
          <p:nvPr/>
        </p:nvSpPr>
        <p:spPr bwMode="auto">
          <a:xfrm>
            <a:off x="3656813" y="4688558"/>
            <a:ext cx="613976" cy="3681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" name="Rectangle 319"/>
          <p:cNvSpPr>
            <a:spLocks noChangeArrowheads="1"/>
          </p:cNvSpPr>
          <p:nvPr/>
        </p:nvSpPr>
        <p:spPr bwMode="auto">
          <a:xfrm>
            <a:off x="3656813" y="5056739"/>
            <a:ext cx="613976" cy="3681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" name="Rectangle 320"/>
          <p:cNvSpPr>
            <a:spLocks noChangeArrowheads="1"/>
          </p:cNvSpPr>
          <p:nvPr/>
        </p:nvSpPr>
        <p:spPr bwMode="auto">
          <a:xfrm>
            <a:off x="3656813" y="5424919"/>
            <a:ext cx="613976" cy="3681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" name="Rectangle 322"/>
          <p:cNvSpPr>
            <a:spLocks noChangeArrowheads="1"/>
          </p:cNvSpPr>
          <p:nvPr/>
        </p:nvSpPr>
        <p:spPr bwMode="auto">
          <a:xfrm>
            <a:off x="3042837" y="3584017"/>
            <a:ext cx="613976" cy="3681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" name="Rectangle 323"/>
          <p:cNvSpPr>
            <a:spLocks noChangeArrowheads="1"/>
          </p:cNvSpPr>
          <p:nvPr/>
        </p:nvSpPr>
        <p:spPr bwMode="auto">
          <a:xfrm>
            <a:off x="3042837" y="3952197"/>
            <a:ext cx="613976" cy="3681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" name="Rectangle 324"/>
          <p:cNvSpPr>
            <a:spLocks noChangeArrowheads="1"/>
          </p:cNvSpPr>
          <p:nvPr/>
        </p:nvSpPr>
        <p:spPr bwMode="auto">
          <a:xfrm>
            <a:off x="3042837" y="4320378"/>
            <a:ext cx="613976" cy="3681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" name="Rectangle 325"/>
          <p:cNvSpPr>
            <a:spLocks noChangeArrowheads="1"/>
          </p:cNvSpPr>
          <p:nvPr/>
        </p:nvSpPr>
        <p:spPr bwMode="auto">
          <a:xfrm>
            <a:off x="3042837" y="4688558"/>
            <a:ext cx="613976" cy="3681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Rectangle 327"/>
          <p:cNvSpPr>
            <a:spLocks noChangeArrowheads="1"/>
          </p:cNvSpPr>
          <p:nvPr/>
        </p:nvSpPr>
        <p:spPr bwMode="auto">
          <a:xfrm>
            <a:off x="2428860" y="2847656"/>
            <a:ext cx="613976" cy="3681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" name="Rectangle 328"/>
          <p:cNvSpPr>
            <a:spLocks noChangeArrowheads="1"/>
          </p:cNvSpPr>
          <p:nvPr/>
        </p:nvSpPr>
        <p:spPr bwMode="auto">
          <a:xfrm>
            <a:off x="2428860" y="2479475"/>
            <a:ext cx="613976" cy="3681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9" name="Rectangle 329"/>
          <p:cNvSpPr>
            <a:spLocks noChangeArrowheads="1"/>
          </p:cNvSpPr>
          <p:nvPr/>
        </p:nvSpPr>
        <p:spPr bwMode="auto">
          <a:xfrm>
            <a:off x="2428860" y="2111295"/>
            <a:ext cx="613976" cy="3681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Rectangle 330"/>
          <p:cNvSpPr>
            <a:spLocks noChangeArrowheads="1"/>
          </p:cNvSpPr>
          <p:nvPr/>
        </p:nvSpPr>
        <p:spPr bwMode="auto">
          <a:xfrm>
            <a:off x="2428860" y="1785926"/>
            <a:ext cx="613976" cy="3681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000" dirty="0" smtClean="0"/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1" name="Rectangle 332"/>
          <p:cNvSpPr>
            <a:spLocks noChangeArrowheads="1"/>
          </p:cNvSpPr>
          <p:nvPr/>
        </p:nvSpPr>
        <p:spPr bwMode="auto">
          <a:xfrm>
            <a:off x="1814884" y="3584017"/>
            <a:ext cx="613976" cy="3681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2" name="Rectangle 333"/>
          <p:cNvSpPr>
            <a:spLocks noChangeArrowheads="1"/>
          </p:cNvSpPr>
          <p:nvPr/>
        </p:nvSpPr>
        <p:spPr bwMode="auto">
          <a:xfrm>
            <a:off x="1814884" y="3952197"/>
            <a:ext cx="613976" cy="3681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" name="Rectangle 334"/>
          <p:cNvSpPr>
            <a:spLocks noChangeArrowheads="1"/>
          </p:cNvSpPr>
          <p:nvPr/>
        </p:nvSpPr>
        <p:spPr bwMode="auto">
          <a:xfrm>
            <a:off x="1814884" y="4320378"/>
            <a:ext cx="613976" cy="3681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" name="Rectangle 335"/>
          <p:cNvSpPr>
            <a:spLocks noChangeArrowheads="1"/>
          </p:cNvSpPr>
          <p:nvPr/>
        </p:nvSpPr>
        <p:spPr bwMode="auto">
          <a:xfrm>
            <a:off x="1814884" y="4688558"/>
            <a:ext cx="613976" cy="3681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5" name="Rectangle 336"/>
          <p:cNvSpPr>
            <a:spLocks noChangeArrowheads="1"/>
          </p:cNvSpPr>
          <p:nvPr/>
        </p:nvSpPr>
        <p:spPr bwMode="auto">
          <a:xfrm>
            <a:off x="1814884" y="5056739"/>
            <a:ext cx="613976" cy="3681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" name="Rectangle 338"/>
          <p:cNvSpPr>
            <a:spLocks noChangeArrowheads="1"/>
          </p:cNvSpPr>
          <p:nvPr/>
        </p:nvSpPr>
        <p:spPr bwMode="auto">
          <a:xfrm>
            <a:off x="1814884" y="3215836"/>
            <a:ext cx="613976" cy="3681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000" dirty="0" smtClean="0">
                <a:latin typeface="Arial" pitchFamily="34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7" name="Rectangle 339"/>
          <p:cNvSpPr>
            <a:spLocks noChangeArrowheads="1"/>
          </p:cNvSpPr>
          <p:nvPr/>
        </p:nvSpPr>
        <p:spPr bwMode="auto">
          <a:xfrm>
            <a:off x="2428860" y="3215836"/>
            <a:ext cx="613976" cy="3681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8" name="Rectangle 340"/>
          <p:cNvSpPr>
            <a:spLocks noChangeArrowheads="1"/>
          </p:cNvSpPr>
          <p:nvPr/>
        </p:nvSpPr>
        <p:spPr bwMode="auto">
          <a:xfrm>
            <a:off x="3042837" y="3215836"/>
            <a:ext cx="613976" cy="3681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9" name="Rectangle 341"/>
          <p:cNvSpPr>
            <a:spLocks noChangeArrowheads="1"/>
          </p:cNvSpPr>
          <p:nvPr/>
        </p:nvSpPr>
        <p:spPr bwMode="auto">
          <a:xfrm>
            <a:off x="3656813" y="3215836"/>
            <a:ext cx="613976" cy="3681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000" dirty="0" smtClean="0"/>
              <a:t>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0" name="Rectangle 342"/>
          <p:cNvSpPr>
            <a:spLocks noChangeArrowheads="1"/>
          </p:cNvSpPr>
          <p:nvPr/>
        </p:nvSpPr>
        <p:spPr bwMode="auto">
          <a:xfrm>
            <a:off x="6701634" y="3215836"/>
            <a:ext cx="613976" cy="3681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1" name="Rectangle 343"/>
          <p:cNvSpPr>
            <a:spLocks noChangeArrowheads="1"/>
          </p:cNvSpPr>
          <p:nvPr/>
        </p:nvSpPr>
        <p:spPr bwMode="auto">
          <a:xfrm>
            <a:off x="6087657" y="3215836"/>
            <a:ext cx="613976" cy="3681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2" name="Rectangle 344"/>
          <p:cNvSpPr>
            <a:spLocks noChangeArrowheads="1"/>
          </p:cNvSpPr>
          <p:nvPr/>
        </p:nvSpPr>
        <p:spPr bwMode="auto">
          <a:xfrm>
            <a:off x="5498742" y="3215836"/>
            <a:ext cx="613976" cy="3681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000" dirty="0" smtClean="0"/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3" name="Rectangle 345"/>
          <p:cNvSpPr>
            <a:spLocks noChangeArrowheads="1"/>
          </p:cNvSpPr>
          <p:nvPr/>
        </p:nvSpPr>
        <p:spPr bwMode="auto">
          <a:xfrm>
            <a:off x="4884765" y="3215836"/>
            <a:ext cx="613976" cy="3681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" name="Rectangle 346"/>
          <p:cNvSpPr>
            <a:spLocks noChangeArrowheads="1"/>
          </p:cNvSpPr>
          <p:nvPr/>
        </p:nvSpPr>
        <p:spPr bwMode="auto">
          <a:xfrm>
            <a:off x="4270789" y="3215836"/>
            <a:ext cx="613976" cy="3681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" name="Rectangle 347"/>
          <p:cNvSpPr>
            <a:spLocks noChangeArrowheads="1"/>
          </p:cNvSpPr>
          <p:nvPr/>
        </p:nvSpPr>
        <p:spPr bwMode="auto">
          <a:xfrm>
            <a:off x="6701634" y="1743114"/>
            <a:ext cx="613976" cy="3681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6" name="Rectangle 348"/>
          <p:cNvSpPr>
            <a:spLocks noChangeArrowheads="1"/>
          </p:cNvSpPr>
          <p:nvPr/>
        </p:nvSpPr>
        <p:spPr bwMode="auto">
          <a:xfrm>
            <a:off x="5498742" y="3952197"/>
            <a:ext cx="613976" cy="3681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AutoShape 4"/>
          <p:cNvSpPr>
            <a:spLocks noChangeArrowheads="1"/>
          </p:cNvSpPr>
          <p:nvPr/>
        </p:nvSpPr>
        <p:spPr bwMode="auto">
          <a:xfrm>
            <a:off x="1403350" y="404813"/>
            <a:ext cx="6954864" cy="5832475"/>
          </a:xfrm>
          <a:prstGeom prst="octagon">
            <a:avLst>
              <a:gd name="adj" fmla="val 29287"/>
            </a:avLst>
          </a:prstGeom>
          <a:solidFill>
            <a:srgbClr val="009999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rgbClr val="FF3300"/>
                </a:solidFill>
                <a:latin typeface="Times New Roman" pitchFamily="18" charset="0"/>
              </a:rPr>
              <a:t>МИЛИЦИОНЕР</a:t>
            </a:r>
            <a:endParaRPr lang="ru-RU" sz="3600" b="1" dirty="0">
              <a:solidFill>
                <a:srgbClr val="FF3300"/>
              </a:solidFill>
              <a:latin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3600" dirty="0">
                <a:solidFill>
                  <a:schemeClr val="bg1"/>
                </a:solidFill>
                <a:latin typeface="Times New Roman" pitchFamily="18" charset="0"/>
              </a:rPr>
              <a:t> проводит расследование </a:t>
            </a:r>
          </a:p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itchFamily="18" charset="0"/>
              </a:rPr>
              <a:t>некоторых видов правонарушений;</a:t>
            </a:r>
          </a:p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itchFamily="18" charset="0"/>
              </a:rPr>
              <a:t>стоит на страже  охраны </a:t>
            </a:r>
          </a:p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itchFamily="18" charset="0"/>
              </a:rPr>
              <a:t>общественного порядка</a:t>
            </a:r>
          </a:p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itchFamily="18" charset="0"/>
              </a:rPr>
              <a:t> и борьбы с преступностью </a:t>
            </a:r>
          </a:p>
        </p:txBody>
      </p:sp>
      <p:pic>
        <p:nvPicPr>
          <p:cNvPr id="51207" name="Picture 7" descr="189_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981075"/>
            <a:ext cx="1512887" cy="106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4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20"/>
                            </p:stCondLst>
                            <p:childTnLst>
                              <p:par>
                                <p:cTn id="2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20"/>
                            </p:stCondLst>
                            <p:childTnLst>
                              <p:par>
                                <p:cTn id="2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820"/>
                            </p:stCondLst>
                            <p:childTnLst>
                              <p:par>
                                <p:cTn id="3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660"/>
                            </p:stCondLst>
                            <p:childTnLst>
                              <p:par>
                                <p:cTn id="4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51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51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51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4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AutoShape 4"/>
          <p:cNvSpPr>
            <a:spLocks noChangeArrowheads="1"/>
          </p:cNvSpPr>
          <p:nvPr/>
        </p:nvSpPr>
        <p:spPr bwMode="auto">
          <a:xfrm>
            <a:off x="1476375" y="765175"/>
            <a:ext cx="6840538" cy="5400675"/>
          </a:xfrm>
          <a:prstGeom prst="octagon">
            <a:avLst>
              <a:gd name="adj" fmla="val 29287"/>
            </a:avLst>
          </a:prstGeom>
          <a:solidFill>
            <a:srgbClr val="009999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FF3300"/>
                </a:solidFill>
                <a:latin typeface="Times New Roman" pitchFamily="18" charset="0"/>
              </a:rPr>
              <a:t>СТОЛЯР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</a:rPr>
              <a:t>рабочий,</a:t>
            </a:r>
          </a:p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itchFamily="18" charset="0"/>
              </a:rPr>
              <a:t>специалист по обработке дерева </a:t>
            </a:r>
          </a:p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itchFamily="18" charset="0"/>
              </a:rPr>
              <a:t>и изготовлению изделий из него</a:t>
            </a:r>
          </a:p>
        </p:txBody>
      </p:sp>
      <p:pic>
        <p:nvPicPr>
          <p:cNvPr id="53255" name="Picture 7" descr="24651_600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989138"/>
            <a:ext cx="1512888" cy="11350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8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40"/>
                            </p:stCondLst>
                            <p:childTnLst>
                              <p:par>
                                <p:cTn id="2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60"/>
                            </p:stCondLst>
                            <p:childTnLst>
                              <p:par>
                                <p:cTn id="2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34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2195513" y="1557338"/>
            <a:ext cx="1008063" cy="5762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1476375" y="765175"/>
            <a:ext cx="6840538" cy="5400675"/>
          </a:xfrm>
          <a:prstGeom prst="octagon">
            <a:avLst>
              <a:gd name="adj" fmla="val 29287"/>
            </a:avLst>
          </a:prstGeom>
          <a:solidFill>
            <a:srgbClr val="009999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FF3300"/>
                </a:solidFill>
                <a:latin typeface="Times New Roman" pitchFamily="18" charset="0"/>
              </a:rPr>
              <a:t>ПОЖАРНЫЙ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  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</a:rPr>
              <a:t>относящийся </a:t>
            </a:r>
          </a:p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itchFamily="18" charset="0"/>
              </a:rPr>
              <a:t>к предупреждению и </a:t>
            </a:r>
          </a:p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itchFamily="18" charset="0"/>
              </a:rPr>
              <a:t>тушению пожаров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39750" y="2133600"/>
            <a:ext cx="1824038" cy="1350963"/>
            <a:chOff x="1383" y="981"/>
            <a:chExt cx="3372" cy="2529"/>
          </a:xfrm>
        </p:grpSpPr>
        <p:pic>
          <p:nvPicPr>
            <p:cNvPr id="59406" name="Picture 14" descr="fireb050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83" y="981"/>
              <a:ext cx="3372" cy="252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59407" name="Rectangle 15"/>
            <p:cNvSpPr>
              <a:spLocks noChangeArrowheads="1"/>
            </p:cNvSpPr>
            <p:nvPr/>
          </p:nvSpPr>
          <p:spPr bwMode="auto">
            <a:xfrm>
              <a:off x="1383" y="981"/>
              <a:ext cx="635" cy="3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6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40"/>
                            </p:stCondLst>
                            <p:childTnLst>
                              <p:par>
                                <p:cTn id="2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20"/>
                            </p:stCondLst>
                            <p:childTnLst>
                              <p:par>
                                <p:cTn id="2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59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59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59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2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AutoShape 4"/>
          <p:cNvSpPr>
            <a:spLocks noChangeArrowheads="1"/>
          </p:cNvSpPr>
          <p:nvPr/>
        </p:nvSpPr>
        <p:spPr bwMode="auto">
          <a:xfrm>
            <a:off x="1428728" y="857232"/>
            <a:ext cx="6840537" cy="5400675"/>
          </a:xfrm>
          <a:prstGeom prst="octagon">
            <a:avLst>
              <a:gd name="adj" fmla="val 29287"/>
            </a:avLst>
          </a:prstGeom>
          <a:solidFill>
            <a:srgbClr val="009999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FF3300"/>
                </a:solidFill>
                <a:latin typeface="Times New Roman" pitchFamily="18" charset="0"/>
              </a:rPr>
              <a:t>ЛЕСНИК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  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</a:rPr>
              <a:t>работник лесной </a:t>
            </a:r>
          </a:p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itchFamily="18" charset="0"/>
              </a:rPr>
              <a:t>промышленности</a:t>
            </a:r>
          </a:p>
        </p:txBody>
      </p:sp>
      <p:pic>
        <p:nvPicPr>
          <p:cNvPr id="61455" name="Picture 15" descr="0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989138"/>
            <a:ext cx="1365250" cy="215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8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80"/>
                            </p:stCondLst>
                            <p:childTnLst>
                              <p:par>
                                <p:cTn id="2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8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AutoShape 4"/>
          <p:cNvSpPr>
            <a:spLocks noChangeArrowheads="1"/>
          </p:cNvSpPr>
          <p:nvPr/>
        </p:nvSpPr>
        <p:spPr bwMode="auto">
          <a:xfrm>
            <a:off x="1500166" y="857232"/>
            <a:ext cx="6840537" cy="5400675"/>
          </a:xfrm>
          <a:prstGeom prst="octagon">
            <a:avLst>
              <a:gd name="adj" fmla="val 29287"/>
            </a:avLst>
          </a:prstGeom>
          <a:solidFill>
            <a:srgbClr val="009999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FF3300"/>
                </a:solidFill>
                <a:latin typeface="Times New Roman" pitchFamily="18" charset="0"/>
              </a:rPr>
              <a:t>ЭЛЕКТРИК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   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</a:rPr>
              <a:t>специалист в области </a:t>
            </a:r>
          </a:p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itchFamily="18" charset="0"/>
              </a:rPr>
              <a:t>электричества, </a:t>
            </a:r>
          </a:p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itchFamily="18" charset="0"/>
              </a:rPr>
              <a:t>электротехники</a:t>
            </a:r>
          </a:p>
        </p:txBody>
      </p:sp>
      <p:pic>
        <p:nvPicPr>
          <p:cNvPr id="64521" name="Picture 9" descr="DSC_00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989138"/>
            <a:ext cx="1471612" cy="221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6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20"/>
                            </p:stCondLst>
                            <p:childTnLst>
                              <p:par>
                                <p:cTn id="2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4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4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4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20"/>
                            </p:stCondLst>
                            <p:childTnLst>
                              <p:par>
                                <p:cTn id="2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2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AutoShape 4"/>
          <p:cNvSpPr>
            <a:spLocks noChangeArrowheads="1"/>
          </p:cNvSpPr>
          <p:nvPr/>
        </p:nvSpPr>
        <p:spPr bwMode="auto">
          <a:xfrm>
            <a:off x="1428728" y="857232"/>
            <a:ext cx="6840537" cy="5400675"/>
          </a:xfrm>
          <a:prstGeom prst="octagon">
            <a:avLst>
              <a:gd name="adj" fmla="val 29287"/>
            </a:avLst>
          </a:prstGeom>
          <a:solidFill>
            <a:srgbClr val="009999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FF3300"/>
                </a:solidFill>
                <a:latin typeface="Times New Roman" pitchFamily="18" charset="0"/>
              </a:rPr>
              <a:t>ВЕТЕРИНАР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   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</a:rPr>
              <a:t>ветеринар специалист по </a:t>
            </a:r>
          </a:p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itchFamily="18" charset="0"/>
              </a:rPr>
              <a:t>ветеринарии,</a:t>
            </a:r>
          </a:p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itchFamily="18" charset="0"/>
              </a:rPr>
              <a:t>лечащий животных</a:t>
            </a:r>
          </a:p>
        </p:txBody>
      </p:sp>
      <p:pic>
        <p:nvPicPr>
          <p:cNvPr id="65545" name="Picture 9" descr="Picture_4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989138"/>
            <a:ext cx="1925637" cy="1444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4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4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80"/>
                            </p:stCondLst>
                            <p:childTnLst>
                              <p:par>
                                <p:cTn id="2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00"/>
                            </p:stCondLst>
                            <p:childTnLst>
                              <p:par>
                                <p:cTn id="2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4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«Четвертый лишний»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3554" name="AutoShape 2" descr="data:image/jpeg;base64,/9j/4AAQSkZJRgABAQAAAQABAAD/2wCEAAkGBxITEhUTExIVFhUXGBgYFxgXGBUVFxUYGBcXGhcWFhUYHSggGBolHRUYITEhJSkrLi4uFx8zODMsNygtLisBCgoKDg0OGxAQGy0lICYvLS0tLS8tLS0vLS8tLS0tLS8tLS0tLS0tLS0tLS0tLS0tLS0tLS0tLS0tLS0tLS0tLf/AABEIASQArAMBEQACEQEDEQH/xAAcAAEAAwEBAQEBAAAAAAAAAAAABQYHBAMCCAH/xABDEAABAwEDCAYHBwIGAwEAAAABAAIDEQQhMQUGEkFRYXGBBxMiMpGhFCNCUoKxwSRicpLC0fCy4UNzoqOz0jRj8TP/xAAaAQEAAgMBAAAAAAAAAAAAAAAAAgUDBAYB/8QAOBEAAgEDAgQEBAUCBgMBAAAAAAECAwQRBTESEyFBUWFx0SKBkcEyobHh8BQjFSQzQ2LxQlJyBv/aAAwDAQACEQMRAD8A3FAEAQBAEAQBAEAQBAVbpJtbo7E7RcWuc+NrSDQgh2ncfgRHj2LFYbQJI2SDB7WuHxAH6oenugCAIAgCAIAgCAIAgCAIAgCAIAgCAIAgCAo3SnMerhYNb3O/KAP1qUSEiezKm07DAdjNH8hLP0rxko7E2vD0IAgCAIAgCAIAgCAIDytdobGx8jzRrGuc47GtBJPgEBBZm53Q5QY8sa6ORhAfG4guAPdeCMWm/mCgLEgCAIAgCAIAgM66S5KzMbqbHXm5zv8AqFOOxjnuTnRvJWxge7I8eJ0v1LyW5KGxaVEkEAQBAEAQBAEAQBAEBzZTsgmhliNwkY9h3BzS36oDH8n2eWzOZaYG+uhJa+PDrWg0lhO80qDqIC9Imu5IylHaYWTxOqx4qNRGotcNTgQQRqIK8JHYgCAIAgCAIDMM9CX2qU4hui0cmio8SfFZY7GKW5OdF7vUTN2S18WMH6VCRKBc1EmEAQBAEAQBAEAQBAEAQFCzlsvVWl11GTDTB2PFz/o74l6eHFkHKgsVoqT9ltLwH7IJ3UDZNzJLmu2O0TrKA0peHoQBAEAQBAZblR2lNK7UXvOr3j9FmWxge5M9GTr7S3fGfHTB+QUJmSBeVAmEAQBAEAQBAEAQBAEAQENnVk8ywEtFXxnTZvp3m8xUU20Q8ZTHRMkYWPbpMkbQg4EEXhD0ncxMrv7VindpTQtBjecZ7Pg152vaew7fQ+0gLegCAIAgBKAycuqS7Wb9WtZjATnR0SJpwcS1p8HO/dQmTgXxQMgQBAEAQBAEAQBAEAQBAEBRMtWTqZiAOwe02moHVyII4URhEXbo5D1c0FOvhdpxVNA7U+F/3Xtq07DQ6kR6zQciZVjtUEc8ddF4rQ3OaRc5jhqc1wLSNoKHh3IAgCA8Lc/RjedjXHwBQMy2N2Fwup/N6zGEnsx3fapN8ZO+5zf3UZko7l7WMyBAEAQBAEAQBAEAQBAEAQERnLY9OLSHeZf8PtDyryQFOjbevD098g2/0S1aLjSC1PAOyO0m5rtzZQA38bW++V6eGgoAgCA4MvOpZpv8t48WkfVerc8exmYJrSiymIn8yifS3V1xO/qjUJko7l8UDIEAQBAEAQBAEAQBAEAQBACEBQ8q2XqZS32cW/hOHheOSA5LbY2yxuY7uuBBxBG8HUQbweC8TPWiy5l5ZdPE6KY/aICGS6tMU9XMBse0V3ODxqXp4WJAEBD53PpZJTuaPF7R9V6tzyWxnAFKUqspiLDmb/5Q1ereBwqz9lCRKJflAyBAEAQBAEAQBAEAQBAEAQBAQ+cdj0mCQd6Op4tPe8MeRQFVd814SOKa1Ps0rLYxpPV1bOBU9ZZze+4YuYR1g4OHtL1EWaZBM17WvaQ5rgHNIvBBFQQdYIQH2gILPR9LKRtcwedfovY7kZbGfseNXj+yymMns0D9qaPuv+ihLYlHcv6gZAgCAIAgCAIAgCAIAgCAIAgP4QgKVb7L1cjo9Qvbvaa0/bkvGeo5NOhpqPNeHuTpzDt3USOye89kB0tkO2KvrIeMbjcPdc33VIiXhAVbpCkpZ2DbKOfZf/ZSjuRlsUaK43k4a/PipkCwZokelM20f/T/AGUZEo7mhKBMIAgCAIAgCAIAgCAIAgCAIAgIPOqyaUYkaO0zHe04+GPigKg92C8PTjypFI9gkhNLRC4Swk4aYxYfuvaSw8V6jxmi5uZZjtlmjtEdQHi9pxY4XPY7e1wI5ICA6Rj2YRWnacfAAfqUokJlLBI/n83qZBE7mcftcddYf/Q44/zBRlsSjuaQoGQIAgCAIAgCAIAgCAIAgCAIAgPl7AQQRUEUI2g4oDNsqWUwyujOo9k7RiD4U5rwHNDLvQ9PbNnKYsdu6smlmtrrtkVqpdylAp+Jo2r08JbpFf24BsDz4lg+inAhMqZv4/yvBSIE/mpT0uI/i/43LyWxKO5oqxmQIAgCAIAgCAIAgCAIAgCAIAgCArGe+T9JgmGLbnfhJuPI/wBRQFJJ1rw9PjKFlbPE6J1RpC5wxY4GrXtOog0PJEeM5584X2tsbZhS0Qs6qcausDndtt3de3RcNV5GpZImOQBpr/nJTIk/mi4G1xH8f/G9RlsSjuaSsZkCAIAgCAIAgCAIAgCAIAgCAIAgPO0Qte1zHCrXAgjcbigMtyjZTFI+N2LTTjsPMUPNAeLDTWonpA5zwdVI21tHZuZMBrZ7L+LTQcCFNMg0SFjeDw43HfcsiIMn80aemRU+/XlG/wDdRkSjuaWoEwgCAIAgCAIAgCAIAgCAIAgCAIAgKjn1YLmzDc1/6XfMcwgKcdf8/n9l4D5lDXNLH3tcCCDrBFD5IgVHJ9pdZpTZpD3aaDj7UZ7p5YclNPBFov2Zzq2yH4/+J+tey2PI7moqBMIAgCAIAgCAIAgCAIAgCAIAgCAIDwttmbLG6N2DgQd28bxigMntkbo3OY4dphIdy1jd9Ch4RMmWooyQWl7ge6LgPxErXrXEKfR7mzRtp1Oq2IjL1bWGOZG1kjDcdKuk04td2Ruv47Vp/wCKQTxKLNz/AAubWVIsPRlaH+mwxvFHN08dY6t+CsaVaFWHFF5K6rRnSnwyRtamQCAIAgCAIAgCAIAgCAIAgCAIAgCAIDOulayGNrbQwXvPVuI94jsuPIHwCxV6nLpuRloU+ZUUTJ7HYnSy6AwFS4muApXibwOe5V1tR5z6vzbLK7uFbx6L0JtmTer0HNeTpyBlCLxpVLDUGhGANwxBBxAahYxp0XUi9tzzTtRdSry5rfYnsh2kQWmKZzf/AM3EO2hrmljuNA6tNyqLK65FVPs9y3vrVV6TS3WxsbXAioNQcDtXWnJH9QBAEAQBAEAQBAEAQBAEAQBAEAQBAVbpMiByfKSaaDo3f7jR8iVrXceKjJGzaS4a0WZDYmOZLps0b7qOJDXA0qC4d3utINDhvVNbXzt3lrK7lzd2CuY4zh9i02SSNsfbDbiCBpB7naJDmNAAowaQaS6pJ0QKC+sdR1b+opujSi1ndvoYLLS50p8UtyOc+prtVSl0wX5omYOVusiMDj2ox2d8er8pu4aK6bSrnmU+B7r9DmdUtuXU41s/1LWrQqwgCAIAgCAIAgCAIAgCAIAgCAIAgKl0pyAZNmaSAXmNrRtPWNcQNtzSeSwXDShh+K/UzUIty6eD/QyOwvp2Ty4Kj1C35VTK2Zf6fc82n13W5INeq1ossnqCo4PSQyPlF0ErJW4tN495puc3mPOiy21d0KqmvmYbmgq9Jwf8ZsFnma9rXtNWuAIO0EVC7GMlJJrY4+UXFuL3R6L0iEAQBAEAQBAEAQBAEAQBAEAQHJlbKUVnifNK7RYwVJ1nUGga3E0AGsleSkorLJQg5yUY7mNZcyrLbqzPuGnRjNUbKHsja43VOvgABSQq/wBRepPZLKRe1aKtrN43e7IB1QRtHmFbXVBVqbj37FRZ3Do1FLt3JKB1QCuSmmnhnWxeVlHsFAkejCoski/9HuVqg2dxwq6PgT2m8ia8zsV9pFzxRdKXbb0KDV7bhkqq77l0V0UoQBAEAQBAEAQBAEAQBAEAQHxNK1jS5xDWtBLiTQAAVJJOAARvA3MUzyzldbpRo1FnjJ6tpuLzh1rhtIwBwB1ElUd7dcb4Y7F/Y2nLXFLc57Mz1NB7w+S1dOf+c+TNnVF/lvmek0cTWVff9eW1dNOcYR4pPCOXhCU5cMVlkRY7VV7mkaIrVo/mtczeuNSbqQR1lnTnTpKM+xIgrQNs+gV5g9OvJ9sdE9sjO801G/aDuIqDxXtKpKlUU49iNWnGrBwl3NiydbWzRMlZ3XCvDaDvBqOS7GlUjUgpx2ZxtWnKnNwlujpWQxhAEAQBAEAQBAEAQBAEAQGS9IWdXpDzZoXeoYfWOH+M8Huj7jT4kbAK1N9d/wC3H5lzYWf+5P5FUijVM5F3FEoyoiqMdIJaV40rlTlthmO9oyq0eCO54sgc833k+XBSur2daWZbdkLWyhQj592X7IOYUQheZ21kkaQNsVcHD79aHy2q3s7H+23V3fbw/cqbzU26iVLZfn+xQrXZnxSPikFHsOifoRuIoRuIVNWpOlNxZc0qsakFKOzPIOWLBkPoSLzAyW7o/wA4RHL6O89iU9gnBsmFODvmBtVvpdxwPlS2exUarbca5sd1v6fsaWr458IAgCAIAgCAIAgCAIAgM96RM7KaVjs7u2bpnj2Af8Np986zqG83V97d8tcMdyzsLPmPjlt+pnkcNLgqByz1OgUTshiWGUjNGJJshrHSmuo4rWcsTyZNmXbM3N0NAmkF+LAf6v28divdLsePFeoun/ivv7fXwOf1TUOLNKnt39i4LoSiKJ0mZE0mC1MF7AGy01src74SfA7lWalbcceYt1+hbaXc8MuVLZ7ev7mcOkVCkdActotVMFlhTI5PKJkr+60nhVTcoQ3ZLlto0zNTPiVrRFbo33XNnALq/wCa0X1+8OdMTaW+p0pfDORR3WlST4qXXy9jQbPaGSNDmOa5pwLSCDwIVommsop5RcXiSwz0XpEIAgCAIAgCAIAgKV0hZ4ejN9HgcPSHi849Q0+0fvn2RzN1AdS6uVSj03N2ztXWll7GX2dmiNZJvJJJJJxJJxO9c5Um5yyzpoQUVhHVCxYZMzJEhZoS4gBa85YMnRLLLzm3kIGhcOy3H77vd4DWtzSrD+pnzai+Bfm/bx+hQ39810ju9vJePqy5LsCgCA+JYg5pa4AtcCCDeCCKEHcvGsrDPU2nlGDZ15KdZLQ+E10e9GT7UZro8SKFp3tK5+4t+VUa7HU2txzqal37+pzZu5K9Iloe6MVpXNblRwt2bbkoRc2abBk2NjaMaOOtVdSHEs5yVcric3lsjrbGtWDw8G9RnkjYLfJC7SjeWHXTA/ibg7mFZ21zVovMJexnrW1OtHE1kuGQM8mSkMmox+Ad7Djz7h43b76LpbTU4Vfhn0l+TOeu9MnS+KHVfmvctatCqCAIAgCAIAgKpn9ng2wxBrKOtEg9Ww4NGBlf90ah7Ru2kYa1ZU0bFvQdWWOxjMcjnOc97i97iXOc68uccSVz9abnLLOlo01COEdcV61pdDZRJ2eNa02ZoouGbGSC8g4Vvr7rdZ4nAKNrbSvK3LW3d+C9/ArdQu1COP43/NzQIYg1oa0UAuAXb0qcaUFCCwkcvOTm3J7n2pkQgCAp/Sbm/wCk2UyMHrYavbtc322eAqN7RtWtdUuOGe6N2xuOVUw9mZ9mbMGsJ11XH6hFuSR1LjxwwXOy2suoGipNwAxKr6carlwQ6tmhUoqPV9ETUGbOkKzPI+6yl3Fxx5Lo7X/8+kuKvLr4L3K+epcHSkvm/Y87bmTC8dh72HUTRw5igPmFvS0Whj4W1+Z7T1msn8STX0KBnBkeeyPpIKtPdeL2u3bjuPmqyvZzovEtvEuLa8pXC+HfwJ7M7PHQpFM6seAcbzHuO1ny4Ybllfum1Tqvp2fh6mhf6cp5qUl17rx/f9TSGuBFQag4Har854/qAIAgCAr2eudUWT4Osd2pHVEUdb3u2nYwVBJ4DEgGE5qCyzLSpOpLCPz/AGvKUk8rppn6cjzVx1bg0amgXAKorSc3ll9RpxhHCOmB605I3YslbIFq1DPEsGSrPpOFcMTwVfXnwonUlwQyjUcg2XQiBpe+hO4eyOQ+ZXV6Paci3Tf4pdX9l8kcheVeOo12XT3JJWpqBAEAQBAYllWyCyW+eAXMcdOPZovGkANwJLfhXM6nb4llHWadX5lJZ3Lb0fyh07gcRGSPzNB50PzUdGglcNvw6fVGLWc8hY8fszQF1BzAQHhbrHHMx0cjQ5jhQg/y47xgozhGceGS6EoTlCSlF4ZjGd2QJLBMKEuhcfVv+bHfeHmL9oFBdWbpvyOosr1V49d1v7lt6Pc5a0gkPZN0ZPsu9zgdW+7WKZdOu3CXIqP/AOX9vY0tTsunOh8/f3NBV4UQQBARWcuXobFA6eY3C5rR3pHnusYNZNOQBJuBUZSUVlmSlSlUlwxPz1l212u3zutErTU3NHsxsGDG11CuOsknWqmtdQcurL+hZ8uOERzrHI3FpWNVYS2Zn5bR0WaUhY5xMkehN2GVaNWJswLrm1Dpua33nNbyrf5LQjS51xCn4sxXs+Cm5eCb9jUwu9ONCAIAgCAIDG+mRhbbYZBiYQPyyP8A+6rb+OWsl5pUvga8H/P0ObIGVnRujnZi3EbRg5p4hUNOpK2rcS7FxWpRr0nB9zZ7HaWysbIw1a4Ag8du9ddCanFSjszjqkJQk4y3R7KRAIDhy3kqO1QvhkHZcMdbT7Lm7wb1CpBTjwsyUasqU1OPYwnQksdpfDJc5jqGl1dbXt3EEEcVzl1QcW13R11CrGtBNbM2/NrKnpEDX17Q7L+I18xQ81dWNzz6Sk910fqcxe2/IquPbdehKrcNQ87RM1jXPeQGtBJJwAF5K8bSWWexi5NJbmU5dndbLQ172k36EERwYHECpGGm64k6rhqquWur2pd1OXS22XmdXa2sLWk5S33bLvkvM+zxtHWNEr9Zd3Rua3CnGpVzb6ZRpL4lxPz9iluNTrVH8D4V5e595QzMsUooYQw6nRksI30Fx5grPOyoyX4cehhhf14v8WfXqZLnpmo+xSDSOlE8+rkpS/HQeNTqeIvGBArq9vKi+nVFza3ca68H3RE2MEFaNTDRZUzTMw4qyMOwOd5U+qw6ZHivl5Jv8sfc0dWnii144X3NEXXnLBAEAQBAEBlHTZF6yyu2smHgYj+pV9/si40l/jXp9yj5v2rReYzgcFS3dPMeNF5Tlh4NS6P8raLjZnm51XR7ji5vPHkdq3NIuv8Aal8ir1e1yudH0f2f2+hfVfHPhAEBm3THkOsbLYwdqOjJKa2OPYcfwuNPj3LSvKXFHiLXS7jhny3s9vU4ei7LdHiMm5/ZPH2D41HxKps6nIucPaXT59vb5llqdDm0ONbx6/Lv7/I1ddGcwU3PfKVXiztNzQJJN9/q2eILjwbtVJrNzwwVJd9/QutJt8t1X6L7nDmHYxJO+ZwuiADfxPrU8gD+Za+i26bdR9jZ1mtwwVJd9/l/PyNAXRnOBARmcmR2WuzSQP8AbHZPuPF7HjgaHyUZwUo4Zko1XSmpowPJJOk6KQUkY4tcNhaaOHIgrmbum6bOwoTUllGtZgQ3k7GU8XD9l5okc3M5eC/V/sVesy+FR8/sXVdSc+EAQBAEAQGe9MtnrZ4H07spbwD2OPzYFo36/tp+ZZ6U/wC615fcx+QlpDhiDVVixJYZevp1Lrk61FzWSsNHCjgdhF4KqHxUanTdGziNSPC9mbFkm3CaFko9oXjYcHDkQQuyoVVVpqa7nGV6Lo1HB9jrWYwhAc2UrEyeKSF4q2RjmO4OBF2+9eNZWCUJOElJdj895Ce+z2p0TzRzHujd+JriKjmFzd9Sai2t0djRkqtPyaP0Lk+0dZGx/vNBPHWPFX9vV5tKNTxRyNany6koeDMut1pL5J5Di+V9PwsOgz/Sxq5PUanMuZeuPodXYU+CjBeWfr1Lb0bN+zyHWZneTGK+0hYofP2KXWXmuvRfqy2K0KkIAgPzznWRDlm0gXAyB3N7GvPm4+KqNQpqUZHT6bJulE13MGP1T3bSB4Cv6lr6FTwqk/FpfT/s0dal/cjHy/n6FpV+UwQBAEAQBAVnpIsnWZPmpizRePhcC7/TpLXu48VJm5YT4a8fp9TCLSxUkGdKyVzQtV7ojxH1WpqFPopoyUZdjWcwLXdJCTgdNvA3O5Vp+ZWOiV+KMqb7dV9/55lNrVHEo1V36P7fzyLer0owgCAwfpTsnUZVLxcJmsl3VvY7zjr8SrLynnJ0uk1OKljwePuavmVaw6ytqcCac6H5krFo9VKg4PtJr7/crdVp4uG13Rncho0jYSPMrn66/vy9WdLQ/wBOPoi1dFtuBbPD7QeJBvDgGmnAsH5gui0mS5bj8yh1qm+OM/LH0/7L2rYpQgCA/NvSFaA7K9pcNUjRzaxjT5tVfcLOTp9PjijH+dza+j932c8QfFo/Zaehv4Ki/wCX2K/Wf9VehZ1eFQEAQBAEAQHhb7KJYnxO7r2OYeDgQfmvJLKwShJxkpLsfnK2wFpLXCjmktcNjmmhHiFzeHGTizr4yUoprucNktHVStfsN/DWstSHMpuJ4nwyyatmza9C0ROrc46J4PuHnonkqzTKvKuY579Pr+5HUKXMt5Lw6/T9jTF2ZyIQBAZF08wUdY5B/wC1h/2y39S1bldEXWjP4pL0JrM6ciyx/wA1BctCu6cppeP2Rt38E6vyK1lmrZpme7LIOWmaeVFO6p8NxL1Zu2k+KhB+SIrJ2V5LJO2eO8tuc3APYe8wnVXUdRAOpbVpWdKWURuqCrU3Bm2ZCy1Ba4hLC/SbgRg5jtbXt9l3/wBFReujhNTWUcnVpTpS4ZIkVMxkVnJl+GxQOmmcAADotr2pHamMGsnyxNwUZSUVlmWjRnWmoRPzDPaXSzOlf35Hl7qe89xcacytCo+jOthBQxFdj9HZhx0s45fL+60tC6xqy/5fYotXlmtgsqviqCAIAgCAIAgMW6Scl9VbHkDsygSN2VNzxx0gT8YVHfU+CrnxOk02rx0eHuunsUG2MUabNuaLrmvbDJZxf2mXeGB+SpryHKr5XqbEGpR6+httmmD2NeMHNDhzFV2sJKcVJd+pxU4uEnF9uh6qREIDKuniQaFjZrL5COADAf6gta5eF9S60WOakn5E7mhYj6LHdq+gP1XL21B1+OS/9mvyRl1CqlWaK50i2UxW1zvZla142VA0HD/SD8astTo4q8fiZNKrcVHh8ClWpy1KaLNs4rJlCazydZBK+N+1ppUbHDBw3EELfpVJR2MFWjCosTWSwHpTymGaOnETTv8AVjS446NeS3Fcywai0qg3nr9Sn5VypPaXmSeV0j9rjgNjRg0bgAE4s9SxpUKdKOILB8ZIs5kmY0a3Ba9zUUacpeQj1mfp/IFm6uFrf5dQfRT0ejy7b1bf2+xyt7U5lZv+eJIq0NQIAgCAIAgCAqfSTkbr7L1jRV8NXjaWU9Y3wAd8AWpe0eZT6brqb+n1+VVw9n09jD7bEqanI6OSO7Mm06Mzojg8XcR/b5LBqVPipqa7HlJ4bRvOa0+nZYjsBb+Qlo8gFfafPjtoPyx9OhzeoQ4bma88/XqSq3TSCAxrpFlNsytHZ2XtgaGn8b+0/wAtAcQVU6lcKEH9DpdHpqnRlVl3+xquQrMI4WjnywHkAvdGo8u1i3vLMvrt+WCkvKnHWbIbpDyEbTZtJgrLCS9gGLm07bBxABA1lrVt3dDm08LdbErK45NXL2e5iU768FRxWDp85I2crZgeZOSQrMiSkeBWXIlMvXRZkQyz9aR2WYb3HBVl7JzlGjHdswV6ipUW3uzfo2UAA1Ci6KnBQgort0OTk+J5PpTPAgCAIAgCAIAgMQz9zb9FnIaPVSVdHsbf2o/hr4Eb1RXVHk1MrZnTWNzzqeHut/cpAlMUrZBi1wP7jwUeFVIOD7mw/hlk2no9zgjJdAXAdYesir7VQNJg3ilabzsWXSKnDB0ZbplZq1u21WjtjD+zL6ropCGzpy+yxwl57UhqIo9cj9Qp7oxJ1DksVatGlHikbVpazuanDHbu/BFKzJzde1xlm7U8zi5xOIDjVxOwmpXJTm724jSWz/Tu/pt/0Xl5cQp0+XT/AAx/N9jTWilwXYpJLCOabz1P6vTwy/pCzGdV1psrag1dJE0XgnF7BrriW7bxurrq1y+OHzLixvkkqdR+jMotDCtKDLnBxvas6ZHqSOQcgyWmQNaDSt5Wvc3cKMfPwMiiorinsfoHNHN5tliaKUIHOusnesul2U03cV18T2Xgvf8AT54Odv7znSxHYsKuiuCAIAgCAIAgCAICOy7keO1QuikwN7XDFjhg4ePMEjWsValGrHhkZqFeVGanExHObNWazvLXt/C4d142g/TEKhqKdvLhn9Tp6NancQzH5rwP5kGC7q5G1GI2g7QdS0bmbT5kHhm1CLSwXexx2mgDbdaA3YSHn8zgXeawf45cxWCuqUrdS601n5r8jrsOSGCTT7csxu05HGR/AE4C/ktWV3XupqPWTey/b3IzrtQ4ViMfBdC4ZMsPVipvecd24LrdL07+li5T6zlu/sUlxX5jwtkdytTWCAICu5ezNsdpJe+PReby9nZJ/FdQneRVata1p1Ouz8jct76tR6J5Xgyn2bMSydZokPIrtH/VU7g3Ph4n+XsXTvZqnxYX8+Zf8kZCs9nAETAN5vP9laW+n0aL40sy8X1f7fIo7i9rV/xvp4diTW8aoQBAEAQBAEAQBAEAQHlaLOyRpa9oc06nAEeahOEZrhksolCcoPii8Mr9szTsw7TQ5u4G7zBPmqa60mhjii2vLPvktKOqV38Lw/kfdgyRGTSrvEfsq630ahVniTl9V7Hla7nv0JuzWVjO62m/EnmujtrKhbLFKOPPu/mV1SrOp+JnutoxhAf/2Q=="/>
          <p:cNvSpPr>
            <a:spLocks noChangeAspect="1" noChangeArrowheads="1"/>
          </p:cNvSpPr>
          <p:nvPr/>
        </p:nvSpPr>
        <p:spPr bwMode="auto">
          <a:xfrm>
            <a:off x="155575" y="-2773363"/>
            <a:ext cx="3419475" cy="5791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6" name="Picture 4" descr="http://papus666.narod.ru/clipart/n/nogn/nogn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571744"/>
            <a:ext cx="1342987" cy="2520902"/>
          </a:xfrm>
          <a:prstGeom prst="rect">
            <a:avLst/>
          </a:prstGeom>
          <a:noFill/>
        </p:spPr>
      </p:pic>
      <p:pic>
        <p:nvPicPr>
          <p:cNvPr id="23558" name="Picture 6" descr="http://cdn.bolshoyvopros.ru/files/users/images/4a/f0/4af0c395739836966307a3104ae2ba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5" y="1712573"/>
            <a:ext cx="3286147" cy="2819215"/>
          </a:xfrm>
          <a:prstGeom prst="rect">
            <a:avLst/>
          </a:prstGeom>
          <a:noFill/>
        </p:spPr>
      </p:pic>
      <p:pic>
        <p:nvPicPr>
          <p:cNvPr id="23562" name="Picture 10" descr="http://inlavka.ru.opt-images.1c-bitrix-cdn.ru/upload/ResizeImage/cd400651421bcc0dad755e302496ea16.jpg?1448019485717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143116"/>
            <a:ext cx="3830412" cy="2857520"/>
          </a:xfrm>
          <a:prstGeom prst="rect">
            <a:avLst/>
          </a:prstGeom>
          <a:noFill/>
        </p:spPr>
      </p:pic>
      <p:pic>
        <p:nvPicPr>
          <p:cNvPr id="23564" name="Picture 12" descr="http://parikmaher.ru/images/detailed/5/050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0282" y="4758338"/>
            <a:ext cx="2527159" cy="1684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zanimatika.narod.ru/Bukva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642918"/>
            <a:ext cx="1840242" cy="2500330"/>
          </a:xfrm>
          <a:prstGeom prst="rect">
            <a:avLst/>
          </a:prstGeom>
          <a:noFill/>
        </p:spPr>
      </p:pic>
      <p:pic>
        <p:nvPicPr>
          <p:cNvPr id="2052" name="Picture 4" descr="http://img27.olx.ua/images_slandocomua/127890927_2_1000x700_ukazki-shkolnyederevyannye-fotografi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928670"/>
            <a:ext cx="2979287" cy="1785949"/>
          </a:xfrm>
          <a:prstGeom prst="rect">
            <a:avLst/>
          </a:prstGeom>
          <a:noFill/>
        </p:spPr>
      </p:pic>
      <p:pic>
        <p:nvPicPr>
          <p:cNvPr id="2054" name="Picture 6" descr="http://shopregent.ru/components/com_virtuemart/shop_image/product/_________________4d6663ed148b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3571876"/>
            <a:ext cx="3343299" cy="2786082"/>
          </a:xfrm>
          <a:prstGeom prst="rect">
            <a:avLst/>
          </a:prstGeom>
          <a:noFill/>
        </p:spPr>
      </p:pic>
      <p:sp>
        <p:nvSpPr>
          <p:cNvPr id="2056" name="AutoShape 8" descr="data:image/jpeg;base64,/9j/4AAQSkZJRgABAQAAAQABAAD/2wCEAAkGBxMTEhUSExMWFhUXGBgbFxgYGBoaGBcXGxcaGh0eGxoYHSggGB0lHRcXITIhJSkrLi4uGB8zODUtNygtLisBCgoKDg0OGxAQGy0lICYvLS8vLS0vLS0tLSstLS0tLS0tLS0tLS0tLS0tLS0tLS0tLS0tLS0tLS0tLS0tLS0tLf/AABEIAP4AxwMBEQACEQEDEQH/xAAcAAABBQEBAQAAAAAAAAAAAAAAAgMEBQYHAQj/xABDEAABAwIDBAYIAwcDAwUAAAABAAIRAyEEEjEFQVFhBiJxgZGhBxMyUrHB0fBC4fEUI2JygpKyM1OiFoPCFSZDVGP/xAAaAQEAAgMBAAAAAAAAAAAAAAAAAQQCAwUG/8QANREAAgIBAwIEAwcDBAMAAAAAAAECAxEEEiExQQUTIlFhcYEUMpGhweHwI7HRM0JS8QYVJP/aAAwDAQACEQMRAD8A7igBACAEAIAQAgBACAEAIAQAgBACAEAIDmu3vScaGLfTZTbUos6puQ4vHtEG4gG0Ru1QxbNb0Z6WYXHNmhU64EuputUb2t3jmJCGWS9QAgBACAEAIAQAgBACAEAIAQAgBAJe8DUgdqN4BHdtCkLZwey/wWqV9cerC5I1bb1Bti4/2n5pG6EujNc7Iw+8M/8AUuH94+Cy3ow+0V+49S2/h3W9YB2ghTuRkroPuT6VZrvZcD2GVkbE0+g4hJmun/SD9jwrnNMVX9SnycRd39Ik9scUIbPnTH1lJB5sLHepxNKrmc3I9rpaYMAiRO6RI4XRg+nOj+36GMp56Lp95p9pp5j5ixWKZlktVIBACAEAIAQAgBACAEAIAQEHGbVp07EyeA+e4LTZfCHVmyFUp9Cg2h0ldMSGN5Q558bDzVSWu3fcRtr0N1j9kVbsRmfmd6yoNRN/L5KvPV2yjtykzYvCoZzKXJJZjWucWtBFrWy/OfJUZJqOZc/XJY+zSrW7jBF2g6wL25nGwh2g+ZW6i2S4reF16Gh+HV6iTcn8hljKTgIa4drtfCYhbnqblL1NY+RXl4TWliPL+YUsI2QZlpJAA9onW3VWz7VOSaSw137YKk/DnTNb3nPbuWVPDtEObIMC2Yg+IOvIqotdYnjP1LK0sI+rBLp7RrM/ETyInzVyrxB/7uRZQ48xf0Oe+kSrXxVQVGgubTZl9WPaYdXOy6mbXHurrVONn3XyUvPT6nLq7iXRF/NZNY6m9NNZRabX6N4jC5RiaTqZeA5pN2ukTEiwcN43JgBsLblfB1W1KbyIPlwjeOSxaB9B9CemNLH07Q2qB1mcR7zeI8x8YyTk06kkEAIAQAgBACAEAIBNSoGgkkADeUBjekfSmOqww3edCfn4LnW6tybhWWYxrrh5lrwu3/RnsLmrOLnNc2mATJBE2tANzuuubfZsj97Mn2NlGunOajVDEf8Ak+/yRWU6mZxcNJkcNFZrj6UmeoUdscdy3/8AWGj2midxBj5LS9N7MoS0KlymO1sex7QXtLSN+snt1C1Rg4PEeSuqLoSwnlBSrh7ZmC0yDxj4o3tZvx5Z41hcS4OHZqsvMiljBM2tuESKdaLDWN1u2xmywTz1/X9CnbU5vORbc7rz5x8Poom4dlgxjXCK9Tz8xVzxge9NjraDIPYY3rFT2/saLNLCS9JFqbNaX+tBJMi5NxE3DrH8wNVYV8sJR4a9u5Q+ywqscreU/wAitr4Oi3EU8RXotd6twdma2CSPZLg2zxx7rLq6fXSn6LFyar6Ps8fNi8xfsdGxFDD46gadRralN4Bg+TmnceBCuJ90SpKSyjhHT7oPVwD8wmph3GGVN7Tua+NDwOh8ln16DGDN7G2rUwtVtWm4gtM23fXhG8LFoH0h0L6UU8fQD2wKjYFRnA8Rxad3eNyglGhQkEAIAQAgBACAbxFdrGl7jAAklEskNpLLMBtDbrsU+GyGNl0AwYb5E7uU953+Sq15ln4HMlq3fJ11fVkTZFE5zVqk5zMA2hvIcL/BeS8T1KnJxrxj9TqaDTTSdlvXsvZEKviXms9tRzmtOYBsnKBeCOPaFvr00Hp061l8fP5FWvXWU65O/iOenb4Mrq2GqU5BFtx1B5gjT71W2E4y+Z7mu2Fy3ReU+4mJ+9By4rJtllcIkNJIDY4QtW3nJi2upKo1MtrzyE/C0di12VuRVtW7lEkudYmxjlA7d8aLTtwU3gfZPbz3/osMmWxLuTW1yRGXvOkcexYbeSvZ6XubwM4XHgteYL2siYFjJvG8wJM/VbpaeSlFPjPuc+Wti1KVfOCQ5ogOEQ4aai/AjnPktOXva9i3VLzqvUs5PW4D1jQQ5thAGkbog77Lr16ObjuUk88lWvV1wWzbwMYRlXDOPqyRFyzdfhwFj4qPtNtLxJGlaWG5up4RqsJiqONoup1Ghwc2KlN3A/eq6VF0bI7omuUdr2vqcC6d9EX4CvkMuovk0X8R7rv4h52O+2/JjgjdDOkVTA4htRukw5u5zTq09vkQFi0QfS2zccyvSZWpmWPAIP14EadyGRJQAgBACAEAmo8NBJMAXJO4IDmPSPpCcTVLBIpNnKPfPErrafTbIb5dTy+v17vs8uHRfmwpUQ2kW+zYOcZi40nk349y8v4zrpWWqmvt1PQ+E6SNFPm2cZJeCdmAflzNk6X4gHdYxPf3rkrQXTe2Kf6HQWrg4b8/Qk1djVKoBOQNEG3WM9vhYea7Ol0C0+XJ8nN1XmarGWsfn+Iy3ZmU5A86jNwkmBYyNZ3D60tRLfLOCzpavI9EZtP4P+ci/wDp1olziIFzuHE3VyFSUeTtrVtJJEY7NLSbgN3e9wvwVOy1R4Rseuj8y2wOx2iAYPI/FZVR8xFa3WtvqM7UoMoiddZg/fNbPsUpvh4KFniapWcZKKiC6oC8mk1wlmUB3AwWi5kcYW2vTUYcHy11f+Dm/btTZZulLanykv1LDEYNws92Wm4gaAhx1EHMcnLiq9+l8j11rOO+en0LM5yve26XDx2/UKGHIdUdJaS4kCneRHAiCdT4Kq5ytjCEI7mlzn3+fsbI6d1Oc5PGXwl7fIjYSi8gNzFjdzSAXgdkBZ2Oty4jul8Ohq00NUo8S2x+PUm4WgWvMlxkEuB4Bpa2QN85j3BdXSRnXtjJYz+SNdkI5liWR6ocwN5tIJAJEX3jkulfBbHJLnBUrnKUlFvghMc2i5tVktcOAuRN5OpEA8fmqWk07kvMT69izbbXVLbjp39zS7a2XS2ng3UnwCbtcLmm8DquHL4gkLfyupYi01lHzltTZ76NR9Gq2KlNxa4cxvHEEQQeYUkM6d6Fek/WODqGzpNOdzwLj+oCe1p4rHBKOxISCAEAIAQGN6fbayt/Z2m5ALyNwJgD59wV3R0b5bn0RxvFtb5UfLh1f5GL2XSl0m3M6Zf1jzVnxPUeVU2u39+xzfCdPvnl/wA9y6ZTlwEEz7IcN8m7gd/AHiTrpwvDfD3F+dd95ne1+t34rq4wWYoQ2Xea7OVnCOcoNLMmJxO3fV04ESdBe5G88pGvxVHVqO1ruyzDVeXHkgurNM5QSXC5vLo1MzcGN0BeZlOe7E+i7Hf0lVbSnHq+r9yQx7srWlxOmp36Azv0KxjqpJvngvPG7oiKK49tpndY3nnwS2U/96wTRqa7liDXAurjXAsaOq3rOfrGUDdw36crGVZ0lm2MpdeyXxON4lLFsa18W38CLWqvrNgNcA1xAc8kEidwDet92VqWpjVLl5bXRdn8znxos1MfSsJPhvuvkWvQ2iC2oHahwE7jEix3q9CWVldzLS1OG5P3LDbeFkNyxDJ03SIjlZa9QnKG1LOS1tW+LfRFdWztIyCLAOIEXGtxfXdpZdHTVxUE5JZOdqrJueIvgapVnuPWMAco7TOq2yhXWt2DTGy2yWzLJNJ8NtEubZ2ltSD9/Fcmq66V+Zx9PZo6k64KrEZYZDfimsJc57RyF5/K668a52LiODk2X1Uv1zT+RS0seS8lxJEmJ3AbwNJj5q+9NFQSj1Rx69dPzZOTym/wNDsTH+oqA5ppv04X+5C5l9eeUue56HSX7Wot8PoUHpu2B/p7QpiRanWjgfYd/wCPe1VEdNnK9m411CsyqwwWuBB4EGQfGEIPqPYW0m4nD067dHtBjgdCO4gjuUGRPQAgBAR9oYttKm+q7RjST3bu/RZRi5NJGFtirg5y6I5Bi8Q6qS93tVXFx5DcPl3LvQSrWF2X5nibZSvnul1k8/Qm4VzWy0uDQQJ0nfysQCPHkqOppssXp6/zJ1NLqqaliTx/f4FvhsRlBJ9rgbwO3eEUcLabvMTbn7njsVmGe3AA3HbHdHceCwcW5bUZ+YoQ3vr2QnGerLBna2buc4i+Rul+Zt2ArleJ2OtYh1fCLmkhGyC8xcLl/JFTtPaBGX1ZEZASI37uYgRHiuRp9LGae/rksazxGdU4KvpjoWeFwUj1tQuysgBrTBcSAbnhLog8ySrGloq8tznz+xZvsnO3c3jHt3+ZHpbIL3VKlKWmeqM0OFpE2ggnhw11VqdStikuns1/GUYadwsc4vD7fzo0TcNg6oDfWsD3cQQB2R+Ib+3sCpWeHWJvypYRbU3LDtWWSKlLO/K8hpvAmS4QdZFtDpwN1lpvDYVv+o8v2/nJsnqJ4x0RMokU2x7I1ufi4mJneSV14xUVhI0Z9xqvtHMHU6ZJOgOhm2kiCAN62SrahnuaPPzLaunuO5WkTnEiN9j2g6eQVfybvvd8djb5tXTsUeMeWO6xbDjJOYHqi5id0hto5rRLTaq2e2Uso3K3TVw3xXJS7UxvrXQ0kNFhf4HevU6XTRqrUcHiddrJXWuS6EKnTG+T2/lqrSRQlJ9hayMO49hMc6m0tjM2fZO48Qdyq20KTyuGdHT62dS2tZXxNn0dxDdo4GthKusFh4hp9h3aD5tXH1NPlTWOh6jQav7RXz1R8/43CupvfSeIfTc5jh/E0wfMLSy6dn9Bu2c9Cph3G7CHt7HWd5gH+tYGSOoISCAEBivSVtCKbMODd5l38rdPF3wV/QV5m5exxfGr9lSrXf8AsjnhxJHWESRbkBvHfK6Sju+RwE8LGOf0HaVSbzrx3qxEpTTzhlrTxp9XJ3WHE8O38lVnUt+EXq75KrL+SLSlTsDeGsG6ZIzE2Gv1lcxNwUmegko2OEfZErA0BUpvqVBdweGt/CACRY799/4jZc7ib3vqX64enkzbqb6lUhoDw3KZsCGgCQdMwvHGy5+VVXmTx14+JX2+bftis4x+BqBiS2naDLib6RAGh7PJXfCqW6eS5r71CXpK3E7Tcwzngb/y4dy7cNJF9jg2+JTi+vA0/bjyIBLjyv4/ks/skFy0af8A2Ns3tg3krcbtt4MC5mHAn2jE2d2ceAWNOhq3u1LlmV/iN2PKfRdf3GTtRzhdp4ZZNr8dTfuVuOkh1ZXn4nYuIJfXn9hYxTi3KRDdQG87+B+SzVMIvgrW6u6xPe39ByhiiSG6i2uoteDv0OqxnVFLJlTrLHJQFbTqgANaIk9mmvn8Fhp4ctm/xC5uKguhVuiI8VdwclN5PKcxY+N/zUGUms8ocvF/uyGLSb4EzqoIwW/Q7aHqcZTMw2r+7d3+z/yjxVPW1768+x1/CL/LuUX0fBmfTHsv1O0nPA6tdjanLMOo7/EH+pcXsesfUa9EG0fVbQptm1SWH+oW/wCTWqGSj6JUGQIAQHLul+KFTHPBPVYMvZAv5ldXTJxo47nmPEZxnq/V0ijKVTmcTpJ8guhCO2OEcmdjk3JnlAG/bYcvks+hjPDZMwtcucxptDhbv1Wt8Rb7mSWZRXbKNJTrZBXgu06s3AJcQS3hqNO1eSVz32ZfC5/I9oqowgmuvT8yz2Kc1DLpGZoIuI1BEzOu/eE083OtSZvcNvpGXbPo0Gl1yTOpMmTMWW7yI3Pa1krpR0+ZrqUOKxVRzoYPpr5Lt0xrrhj2PO3+ffY8cJlc/DVD7V40EmFcVkWso5sqpxe3BNwVOXuEhpaAYudIlzTOoMQP1XntVbfdf5cXhe56bSVUU075L/JU4it6yrUqRAzED78F39PDbDbk4Gts3z3Y68/QQDxW9lXHsSW4iw0kGx3xwWtx5yZb+En1Q5hak1AQIvYcJUWcVvJlTzcmvcsdo4IvLQAYbv4FaNPOKTyXdZVOUltXzPMTssBkz1o7j9FuVrbwa5aOO3K4f5FSxgJgfot2ccnPSbeAqOgxzKjPAaabGsnAx2fmowZbuOeRtzjEg3BkHgQsJLKwbIPbNNF16aGithMBjBvlp7KlMP8Aiwrz7W1uJ7mEt8Iy9zmmwMV6rE0qnuva7+1wd8lgzI+rQVBmeoAQHEekNaatQjVz3O8Su5plmK+B4/WPF0vi2VtN3craKMo4H2usnVmsVQu9vHMII1F1jZ91mdWd6x7ossbiHNcGmzHOIzQYDtZi8Q6NNYK8btj9onDPVcnt5yflxzxyzU4N5o0Wtc0DKwaaTGh4X3qykkjbFYiG0MOXnMBMTbeeY8I7lZpmo8MqaqqU+YlNWiQDDSTDZIBJNrffBWpWQistlGtTcsdPmINYMcBUeBEy1om0b3GAY5CxhYpWTWY8IndTVNqx5fwJAdTMGA2CZGpuWwBIjc4armv72e6fB1klKKTS6GPp7+bifO3kvVU52LJ4vUtOx46DgWZXYoWvvQZJGAP7wcpNuwju/Nabfus36Zf1FgnVa5a9r5Ja4W+/vVY04lDBu1Ga7lJvhkvFbRaWxO5TGt5MrdVHbhFA9wC3nOimxDkMj1rvihDTEs0I5rAzfDLjpQfWdHWE60qzR2fvHNHk8Lh6lYukew0Et2mjk5PSd1h2quy4fWWyqmajSd71Nh8WgqDMlIBLzY9iA4Njn9fuXd0n+meM1nNrEUaRdYforEpKKyytGLcsIb9beD3HcUi/cmcFzs6DtOtlcDwKSW5YMYPa1L2LusS9wfTm5a5kDWSARra+cLxmprlTrV8T21Vqv0u6PXKf6MnbYqvFCGEtc5zWOaLQTchvA6W01sFYtliDk+xFybjiPwIHrnRlc6o+BHqy7cLCQyB59q49mssksJ4+K/cu0aNSeZt/J/sFBgDXgxTAymQ2YJOYZSTcggm9lZ0Gns1NinubwadbZRp4uKjhe/8AgVidoYd5zEOLi4daIIGg7OK9OtLc4bc4XwPPz12l37trbz1YY+u4Uy7ObMOWQAZIIAke0BJ14rj6OrUzuxNNRTZ19VqaI05T5a/uZym4xcL1vKPHOKzlDgcZ3FvmPqOxQ2YqClx0f5ChUBuDKnJg4NPkm4Fhgkb7eP35FVtRLhIvaKGZOQ5tJ92jeB9/BTp1w2Y69pyS6kE1OPirJS2+wlx4pnJKWBtxg6qDJCmn9UIYt82MzmkniDJWpd0bbEmlLPL6ljtKp/7fxQ4YlgH99I/VcrV/6v0PT+Fv/wCf6nLaftN7VTOifV2wBGFw4/8Axp/4BQZE9AeOCA4JtQRUhdvSP+meR1y/rM8wtWA+Pd85j5rdYs4KsOM/Ij1WBwhZyWUYwltlliC7KOMcNfBT0Rlt3PC4LjYNcgjK67SS0RMgi4HLkL34hcjxWqW1WVrLR1/Cr8SdU3gu6eJZiJaT1rXuCHAAAnhBIEtkW5rlpxsjj8TuNKXBBp4epTqGk5xeXWbY3MBzjm4ATv8AOFz79FvnFRXHv2+WDLTTtrUoyk2v5zkYxFYFzqRObKIJNnPi8AAgEXHCJ1XThKvStQqwpe76IqTqlqE/My4r26sjvwrDcEtj2mnUffCF1tPrbX6JrL/5LocfU+H1Q9cJYXs+o1tBxLRA6ubXyAA1IEa6KxTZHe1nkrW0zVabWEGGwDnNzHqt4lbp6iMXt6s1w0k5w39F8QxGHY0NhwzE3i4juWMJzeW0TbVVHCUs5/IbfQA6xZMbzwnst33Ub9zwZRrdcN65Xx/wP/t0XaySB1QbQbeOixdMm+pnHVwjHCWCE/Ekk5h1jx0/pOhVhLCwU2m3u6nofKzRqaDN5JgduRLjvOqglL2FRYJkMewhBJaR7WnI8VqsyllM30bXLZJde470hrZdhvH+7jQP7Wh3/guVq3/U+h6Tw2OKPqc2w4lwhVC+fW+BpZKbGe61o8AAoMx9ACA4d0nw2SvWZ7tV3g4yPIhdbSTzFHl/EKXC1v8AnJWCzSeJA8L/AEVtvMkigl6ciC5bDDAinUEoZtMUS4EFhgjQfeixcVgmM8tbu3ct8HtRrozxTqW6243/ABQZuJniuPqfDfX5tfDO5pfEljZZ9GXmM2nmgADLcuzajXhpB+XatFcY52t8+xeuvkotxXHuU+Hp9cSA7MS4g2gm7AD2Zjy0my026XM1ZL3Jo1DUfLg88ZG31adZgBGV1MQINw0EZjJNxdx8F0djoe2D4Zy/Mjq47rE8x649iRj8O00QWX60yOECARzyxv0WrTy8ix57lnV1faqk49isxGJc4QZAtYaT97ty6lUIZ3I4eotteIS4S7diMKlzBuFuyV9jSRaYcEMOc2PKTp+mqqza3ekvVJuD8x8fmeswjSOo6BxuQe0RKjzZR+8jZHT12fceM/zoV+JwzmyXCRprI59nfwW+F0ZPjqVbdNOpfD3Qy1kGxtwN/AreV3LK5XIsFSY4APGk3+/yWOSdkkt2D0+CPoIctJkhtPLBJGYRYbu1aXLd24N8a1F5zz7EP0gYjLs/Z9He81q7u92VviHOXGu++z1WlWKY/iZroZgvXY3D0veqMnszCfIFaWWD6rUGQIDwlAcq9KGCLcQKkf6rB/cyx8i1X9HL8jjeKQXD9zJVGkME+8fh+RXRhJOX0OJKLUCM8TZbTCItrP1UJkN5F5VJhngS5s6qCU8dCVs/FuZDCTlP+Pu30nTXeqOr06nHMeH7nU0Wr2TxL7rLBgbIIJYZtmFpGg4E9nmqKt8tbZvcvlz+J05aVzfmVel+66P6dSLi8BUguOXLqd07zbf3Tor9d9Vq2tfQ5Vui1FD83PxymWmFh1EgQS8CA6JDgZAB4cLQDK5tul8vMF07fI69Op86tSa+fz9yNRpURSLajXipvygnQAdm6IOhnRVtPq1QsOXfozK7TwsjiUefxITG5YdGYSL8zaI3Hx3LtR1HmxynwciOk2y4XIYzFm4A192621QzyzRfP/aiNh8cWSQ0yfjrNrrdZBT4Zqpm65ZiySyqXUDBPtjNa5Ak776la8Lzc/A3OU1psPu/y/7IbqRbbiJn6rdGSfCK04uOHP8AAlUoe67ZAafZsSfz036rVYnBZTLGnUbZtOOVjoRsoIg387bu9bYSyV7I+W8CYvAmOEz8Vka88ZY80S05buNmgby7qjzK1zlg20V7n8Sk9JOLDsaaLTLMLTp4dvCabev/AMy4dy4Mnl5Z7CMVFJLsX3oM2X6zHOrEWosJ/qd1R5F/gsWZI78oMgQBCAzPpA2V67ClwEupHOOYiHD+2/8ASFtpntkVtXUrK8exy5tQFoJEiYPJdKCbfB5+ySjH1LgYx2HAOYaHhoez6KxVNvhla2KXqXQYpwNTZbJPCyaIrc8EzZOGLz7Mzu58lXutUY9S1ptO7Z4xlE6tsQkyJHLf4LRHWrGC5Z4XLOV0DD7La3rOcG8C6BPcdZ+a1W6w3UeG45k/xJtCjh3AMk+eV2/VwynuVKOqzLEWjp/Zq5YXf6oVXwlMQ0GRrDiSJ4A/XluW2N7TyzG7SRksEqhgRlIPhPz3dqwnPcTVRsXJXdJMgc1wIL5uLWEWJ+9OwKhq6k45XU3+dGEluWUV+XKC1zZtffmE7+Y3HeFW0OtdU+vD7fqidfpFtyl8mv7MdxGAa7qtEGJDtCRFp49kcF6aq9p5fQ5Gp00Z15ikmVLsJVBiCfofJXlZHGUzjup52uLTLOgALDXTmB2GCFXby8lxRxFRXYjbRiAdTNo3gfmt1Pcq3voNYR7QZJg7rSJ5iVnapNYSMdNKEZbpPDXTuNVqzSeEAC9t3HtSuO1ci97pJx5WF/MCGDethofsWuGqNw4OIeBGHYaxB/FU9igzvqEHsaVz9VZ6ce/B2vDtOnNN9uX+hy1z3OJc45nOJLjvLiZJPMlcxndPoj0ObD/Z8CKjhD65zn+QWb83f1LElG8QkEAIDxzZEFAcp25sT9nr1GRNN3WZyB3dxlXq7W0mupx9Rpkm4vozPVmFhLHCWnTj2q/F71uXU4dkXS9j5RBLd63GlSzwWWCeSxrImXCbxLReCTpJy+HNcLxebrg2ng73hnrSSXcnigBYZmkmJa4g+Rg8V5eGruTzk9LLSV7eOCFiKb803qiBDpuxw7TETuVp6hzXqeH7e6KEtO1L/kvf2ZZNqB/VDzmY4OIBgzBEHhJKowlOmW9LqdCaViUc8ojVsG0MBqZ88HNBJm955Hu1W9au6c3tfBUlVCEczTyWOyqznQCRkAsSCHXsACdb2nlvXW0zscfWYKSf3eg3tTD2DXQQXQzc4GdGmLjdcbzdWZJSWGLI1zWJcEZ2CilJeS8XA0Ijh8wuffooqDnEsaSyVc/Lk85G8aW5QcxaSNYNrX08F0NLC6VUfLxLjvwc/VXU1WyVmVn4ZR7RIqATutIJgxGm/hbmrcIzrliffsapuu6tyrecd+g5imNIy8+8d+oKsQy3kpWYjHCKTF0CC6+lwL3ExaO89yuwkklg5lkXKbTE4GM7SR1QJJJtpOo7lFtn9NtGzTU/1kp/P9RAdmJj8RJ7tfgs4vbFJlaSlObcUTcHhmt65s1tysLJYXBsphKUt0uxQ9PdoEEYQWcHCpiL6VMuWnT/AO2w3HvPdwXHtnukep09Xlww+pX9CNgOxuLp0R7My88Gi5Ph5wtJvPqKjSDGhrRDWgAAbgBACgyFoAQAgBAVm3tlivTj8bbtPy7CsoywzXZDesHMtq4IkREOB0PhC6VFmGcHW0OceOpn3tjXir2crg4i4fJb7OhuXLcknTgGmSeei8745zViXuem8Gwn6SXWBAzbxbtJ7B2LysVng9MrPcYbu3XJN7kRx8deKzZhhZ4G3OkRdusETbmIjfc7rhZZafuS6tyayP7OoloJzB5MSTOnCNeKxvtU2ljC/U0U6eVS5eWz2njWUXZJ6hE6Els7hxB5711tDqJOHrKlrhTPbnghmq6rUFQtJbIa0bh5QdBPy3bvPTtUSvDdZLzMcdh/EYsNMvAIIva0jTy38l24UKyOEUrtbKqa3e45h61MtgGZ3EyOwG8d/E8VXjpnQ/TwWvtUNQnuwxNANaHUyMovG+d4ggSRMcFu1Cckprqito3GvNTXD6BiKwAE+0bc+XdfzW2rMllGnUyVbw+pXNx5m7QeyxHjqrbp9mc+Grjj1IRhKuV2csBFxwuY3hRZVvW3PJOm1XkzdmMrnj5hg8PJmLnhbuWUsJYNcHKcnLp8hW2NqNwjPW2L2mKLTcPr+8RvZSBDjxcWDiufqLMcLudzQ0tvL6L83+xzZ4cSS4lz3Ekk3LnOMkniSSqR1D6D9EvRT9kw3rag/fVgCeLWagd+vhwUMlI3igkEAIAQAgBAZvpPsTODVpjrfiHvRvHNbqrMcMraincso5ztLAi7gLjculVb2Z57U6Xhyj1K/DYl1MyPv6LZfpq9RDbYslTT6qzTy3QZY0NsA+2IneZLbngI+964Wo/8fg3/AEnj4Heo8dzxYvqNBlTrPpuFQSCRee4fqqt3hmxYaLFOtlPLg8okvxDCwutOWXMm5vy57lxVTYp7e2ep1nqouvPfGcdyrrbSdBADcsWA3c5NydFfjpYppvOTmT107OGuB2jWpvLG1JBaNdQQN2k/ZWE4Tr3OGMMzjKFu1TT47+5Z1LEGJAiBG4HdukSD3QtGjmlamzo3Z2YiIrUg45XaDN262PmvX1Tw8xOBqaIuLU0RKOELHEjKQeOquSnGa56nKrpnVLjlHtXElxDacSDIJ3KPL2rMjJ3b3tg+UO0KMAl13mNNze7eexaZNNpQ6Is1KSi5W8yf9iFUwdQuJgG9rjRWoWxS5Odbp5ylwh31DgxrCN8ngsE8zcjdKtqpVtYYbQx1PC08z3X0EATfgDq4wYm282BWi27C5L2l0ibSX4nPdoY59d/rakAAQxo0YySQBNzqSSbkkk6rnSbbyztRiorCN/6JuhRxFQYuu39yw9Rp/G76cfDisTJHdFBkCAEAIAQAgBACAzPSLo5nmpSHW/E3c7mOB+K31244ZUv06l6o9Tne09nwT+EjUEQulVbwef1Ol5yuCrewixsVbTyc2UXF4Y9s7GGk/MNND9fvmtV9SsjhlrS3umeUWe2cMHA1mxEScvHrTIAO78XJedvpkpf5PRvbZHfHr8Ckr0mT1XSABrMuO8gRbvVNTsf3l+yNUo1xfpf7sdwdbI4ZqZIdESLxyMXWm6Csi0pYaN9NnlSy49ehaVqoqXh4EaRBzTYWOkqnTCUJqMcNnUnKNlbk00LdjGucWkidLX0ub6TM+AXsa6ZRhuwef1GrrnPYmLIbHCeKyWcmv04wlyNYloD2GI1Pbbzm3ildrlCSF9EY2wa6fsLzTcmCe7l4okorBk5Ocsj7REEkRv8A1WCm5dEbXUodyj6Q9IqeHBFn1T7LeA4nhxUykoLqRCt2trH1MDicS+q41KriTcgHQT8NB4BU5zcnlnTrrUI4Rr/R70HqY+oKlQFuGabnTOeA+/ocDPqfQOEwzKTG06bQ1jRDQNAFBkPIAQAgBACAEAIAQAgMh6Sa2HoYV2IqNl4IawAwXuOgNtAJPYFsrslB8Gm6mFi5OW4LbVGtYnITuPyK6Fd6l06nEv0bg/UuDyvQLd9vkrcbV0OdOhx5E7OrOLhTF2vMFu4/RY6iuMoNs3aac4TSXcnYnZ1MwWVMusl2bTjcXHhqvMKrfJqt5fsegnTXGOXwKftFoEZhlA0bmJPEAbhykLCrwO+cm58GyfimnqilDljDMe5xysbl778Lbm909q7Gl8Kq073vlnM1Xi1t/ogibQpCn/E771Vyc3P5FWumNfTqeuxmp1O/S3yWO0y39yvdiHPqS08pFlYjGEIeopzlbOz0stG1GUml9R+65JhoVecs/BF2mvby22/yMptnpgXSzDiT/uEQB/KPmVWlcl906NemlLmZmMl8ziXOJ33JKrNtvLLsYqKwjo3QP0aVMSW18UDToWLWaOf9Bz8OKxMksnb8JhmUmNp02hrGiABoAoMh5ACAEAIAQAgBACAEAIDhPpl26a2L/ZhOTDiCONRwBJ7hlA7+KkhnN674Ckgsdn7brUgGmKjB+F27sOoWyNso9zRZpq59UTx0hpEz1qR5gOb4i/krUNYsYkjn2eGtPNbH3bYbUMGs13a6P8lYrtpXKwU7dPqXxJN/2JFMA/iZ/cD5hbPtMOxrWjsfVYJeCOXrZ298KrZrN3Ci/wAi1VoHF7nJfmSK+1KQ1qsHHrABaHbJLhL6stLTxb6/gipxW36DQAKmY3kNBIN9wsPPxWdd+1et8/Aws0UpcRWPmVrukr//AIaccHPuR2NFh5qJ6pvojZV4co/eZV4uo+oc9aoXHmbDsGg7lWlNy6l6FcYfdRbdHujWKxjsuGpEtm7yIY3tJWJmdk6G+jHD4SKteK9fiR1Gn+EHXtPgoMse5vlBIIAQAgBACAEAIAQAgBACAyPTPoDh8f8AvCTSrxAqNAM8A9v4gO0HmpyYtGH2b6Fn+uBxGIY6iJkUw4PcYMe0IbeDv0TJKQztn0L12ScLiG1BuZVGV39wkHyQYZi9qdDdoUP9XB1SOLG+sb4smFJjkz2IotaYe0tPBwIPmhIn1NPigD1TOKAIYEBabP2JiasepwtZ87203ZfGICA1+yPRNtCqQavq8O0+8Q539rZ8yFGRg6B0f9EuCoEPrZsQ8e/Zk8mj5kpknBvKFBrGhrGhrRYBoAAHIDRQSOIAQAgBACAEAIAQAgBACAEAIAQAgBACAZr4Vj7PY138zQfigPlrpdldjcS4ANHrngBoDWhrXFoAAsLALIxOm+hTZmFrYesKuHo1HMqCHPpsc7K5ukuExLSoJwdRw+yaDPYoUmfy02j4BQTgmoAQAgBACAEAIAQAgBACAEAIAQAgBACAEAzisUymM1R7WDi4gDzQFDjOmuFYYaXVD/C23i6BHNAZrafpQDZFNjBG9zi7/i2J8YQjJldoekHG1fZqmm3+AAHxiUIyczxOLzPc4mSXEntlSDTdC+klfDB5oVMskZhAIMTEgjmfFME5OjbJ9J9SIq02OI4HKfG4PZATAyarAdO8K8AuzMneRIntbJHeAoJNDhMdSqiadRr/AOUgx2jcgJCAEAIAQAgBACAEAIAQAgBACAEBA2vtijhmZ6rw0bh+Jx5DegOcbb9Jb3SKAFNvvavPZNghGTE43pE95LnOLncXEmPFMENlLiNrvMidZniVOCMlXiaxPbw+nFCRmlj3stNuBQEKo0Ek8VIJWDxZpghoF+KAscJiybygLjBbQIm+qgFtgNrOa6ziCNHAwRykbkBsdjdP6zLVIqt52dHJw17781GCcm+2J0go4ls03dbe02cPr3ISWqAEAIAQAgBACAEAIAQAgKvpLtpmDw76775fZbvc42A8fKUB8+7c6QVsS91Wo6XOPc1o0AG4KTHJUGoSpIGHOQgarBCcEcPIsQCOB+7ISJeRwI75+KAayjn4fmgPRHPwCAdZV5eJlAWFCrZAS6Na6AmUcSZBQFhgtpupvDmuLTOosQeNlAOydCek4xbC18CswDN/EPeHzH1UGSNOgBACAEAIAQAgBACAEBy/051XClhmD2S95PaGgDyc5SYs4+iIyJIUkCHhCRvMR2c0JPH5TuI80Ay6mOPxQCDS5hAeiiOIQC2ho3+A+qAeZUCAlU3oB5j0A8KiA1fo8xxZj6EH2nFp5hzT84PcoYR3hQZAgBACAEAIAQAgBACA576YtnOqUKTxoxzh3uAju6rh3hSjCRxRzYspIElkoBoghDICRvHh9NEAgsHHxH0lCBDqPMeKEifUFAINH7kfVAeilzHj9EA40BAPscgHWlQBxpUg1fo5oF2NpOAnKZ8jPlKgI76wWUGQpACAEAIAQAgBACAEBG2jgWVqb6VQS14g/UcCDfuQhrJwTpn0Xq4SrDxLD7FQDqvHA8HcvksjDpwZrKOxCQI4ifj4oQIdSaeXb9QgGzhuBB7/AKoDw4Z3BAJOHd7p8/ohIk4Z3AoQefsx+4QnICjzHxQZHmMCEjsIByjTLiAASSYAFySdwA1KgHb/AEbdFHYZhq1hFR4ADd7G6x2m09gRkpG4UEggBACAEAIAQAgBACAEAxjcHTrMNOqxr2O1a4SChDWTmPST0TyS/B1BGvqqhNuTX3Pc7xWWTHDRzna2xsThTFek+nwJEtPY4dU9xTBGUV/reIQnAZ28wgweHKd5QjB6I95CcHhA4oRg8gITgJHBAAMwBqdOJQdEarYHo/xuJg+r9VTP46sttyZ7R8AOagdeh1ron0Gw2C64HrK3+48afyt0Z8eaZMksGpUEggBACAEAIAQAgBACAEAIAQAgE1KYcCHAEHUESD3FAZranQDZ9a5w7WHjT6nk23kpyY7F2M/jPRBhTenWrM7crx/iD5pkja/cp6/obqfgxbD/ADUyPg4qconDGB6HMR/9ml/a5MocimehuvvxVMdjHH5hRwMMmYf0ND8eMn+WlHmXn4JlDDLvA+ifAMjOatU/xPyjwYB8UyNpq9l7Bw2H/wBGhTpni1ozHtdqfFMk4RZKCQQAgBACAEAIAQAgP//Z"/>
          <p:cNvSpPr>
            <a:spLocks noChangeAspect="1" noChangeArrowheads="1"/>
          </p:cNvSpPr>
          <p:nvPr/>
        </p:nvSpPr>
        <p:spPr bwMode="auto">
          <a:xfrm>
            <a:off x="155575" y="-2773363"/>
            <a:ext cx="4533900" cy="5791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data:image/jpeg;base64,/9j/4AAQSkZJRgABAQAAAQABAAD/2wCEAAkGBxMTEhUSExMWFhUXGBgbFxgYGBoaGBcXGxcaGh0eGxoYHSggGB0lHRcXITIhJSkrLi4uGB8zODUtNygtLisBCgoKDg0OGxAQGy0lICYvLS8vLS0vLS0tLSstLS0tLS0tLS0tLS0tLS0tLS0tLS0tLS0tLS0tLS0tLS0tLS0tLf/AABEIAP4AxwMBEQACEQEDEQH/xAAcAAABBQEBAQAAAAAAAAAAAAAAAgMEBQYHAQj/xABDEAABAwIDBAYIAwcDAwUAAAABAAIRAyEEEjEFQVFhBiJxgZGhBxMyUrHB0fBC4fEUI2JygpKyM1OiFoPCFSZDVGP/xAAaAQEAAgMBAAAAAAAAAAAAAAAAAQQCAwUG/8QANREAAgIBAwIEAwcDBAMAAAAAAAECAxEEEiExQQUTIlFhcYEUMpGhweHwI7HRM0JS8QYVJP/aAAwDAQACEQMRAD8A7igBACAEAIAQAgBACAEAIAQAgBACAEAIDmu3vScaGLfTZTbUos6puQ4vHtEG4gG0Ru1QxbNb0Z6WYXHNmhU64EuputUb2t3jmJCGWS9QAgBACAEAIAQAgBACAEAIAQAgBAJe8DUgdqN4BHdtCkLZwey/wWqV9cerC5I1bb1Bti4/2n5pG6EujNc7Iw+8M/8AUuH94+Cy3ow+0V+49S2/h3W9YB2ghTuRkroPuT6VZrvZcD2GVkbE0+g4hJmun/SD9jwrnNMVX9SnycRd39Ik9scUIbPnTH1lJB5sLHepxNKrmc3I9rpaYMAiRO6RI4XRg+nOj+36GMp56Lp95p9pp5j5ixWKZlktVIBACAEAIAQAgBACAEAIAQEHGbVp07EyeA+e4LTZfCHVmyFUp9Cg2h0ldMSGN5Q558bDzVSWu3fcRtr0N1j9kVbsRmfmd6yoNRN/L5KvPV2yjtykzYvCoZzKXJJZjWucWtBFrWy/OfJUZJqOZc/XJY+zSrW7jBF2g6wL25nGwh2g+ZW6i2S4reF16Gh+HV6iTcn8hljKTgIa4drtfCYhbnqblL1NY+RXl4TWliPL+YUsI2QZlpJAA9onW3VWz7VOSaSw137YKk/DnTNb3nPbuWVPDtEObIMC2Yg+IOvIqotdYnjP1LK0sI+rBLp7RrM/ETyInzVyrxB/7uRZQ48xf0Oe+kSrXxVQVGgubTZl9WPaYdXOy6mbXHurrVONn3XyUvPT6nLq7iXRF/NZNY6m9NNZRabX6N4jC5RiaTqZeA5pN2ukTEiwcN43JgBsLblfB1W1KbyIPlwjeOSxaB9B9CemNLH07Q2qB1mcR7zeI8x8YyTk06kkEAIAQAgBACAEAIBNSoGgkkADeUBjekfSmOqww3edCfn4LnW6tybhWWYxrrh5lrwu3/RnsLmrOLnNc2mATJBE2tANzuuubfZsj97Mn2NlGunOajVDEf8Ak+/yRWU6mZxcNJkcNFZrj6UmeoUdscdy3/8AWGj2midxBj5LS9N7MoS0KlymO1sex7QXtLSN+snt1C1Rg4PEeSuqLoSwnlBSrh7ZmC0yDxj4o3tZvx5Z41hcS4OHZqsvMiljBM2tuESKdaLDWN1u2xmywTz1/X9CnbU5vORbc7rz5x8Poom4dlgxjXCK9Tz8xVzxge9NjraDIPYY3rFT2/saLNLCS9JFqbNaX+tBJMi5NxE3DrH8wNVYV8sJR4a9u5Q+ywqscreU/wAitr4Oi3EU8RXotd6twdma2CSPZLg2zxx7rLq6fXSn6LFyar6Ps8fNi8xfsdGxFDD46gadRralN4Bg+TmnceBCuJ90SpKSyjhHT7oPVwD8wmph3GGVN7Tua+NDwOh8ln16DGDN7G2rUwtVtWm4gtM23fXhG8LFoH0h0L6UU8fQD2wKjYFRnA8Rxad3eNyglGhQkEAIAQAgBACAbxFdrGl7jAAklEskNpLLMBtDbrsU+GyGNl0AwYb5E7uU953+Sq15ln4HMlq3fJ11fVkTZFE5zVqk5zMA2hvIcL/BeS8T1KnJxrxj9TqaDTTSdlvXsvZEKviXms9tRzmtOYBsnKBeCOPaFvr00Hp061l8fP5FWvXWU65O/iOenb4Mrq2GqU5BFtx1B5gjT71W2E4y+Z7mu2Fy3ReU+4mJ+9By4rJtllcIkNJIDY4QtW3nJi2upKo1MtrzyE/C0di12VuRVtW7lEkudYmxjlA7d8aLTtwU3gfZPbz3/osMmWxLuTW1yRGXvOkcexYbeSvZ6XubwM4XHgteYL2siYFjJvG8wJM/VbpaeSlFPjPuc+Wti1KVfOCQ5ogOEQ4aai/AjnPktOXva9i3VLzqvUs5PW4D1jQQ5thAGkbog77Lr16ObjuUk88lWvV1wWzbwMYRlXDOPqyRFyzdfhwFj4qPtNtLxJGlaWG5up4RqsJiqONoup1Ghwc2KlN3A/eq6VF0bI7omuUdr2vqcC6d9EX4CvkMuovk0X8R7rv4h52O+2/JjgjdDOkVTA4htRukw5u5zTq09vkQFi0QfS2zccyvSZWpmWPAIP14EadyGRJQAgBACAEAmo8NBJMAXJO4IDmPSPpCcTVLBIpNnKPfPErrafTbIb5dTy+v17vs8uHRfmwpUQ2kW+zYOcZi40nk349y8v4zrpWWqmvt1PQ+E6SNFPm2cZJeCdmAflzNk6X4gHdYxPf3rkrQXTe2Kf6HQWrg4b8/Qk1djVKoBOQNEG3WM9vhYea7Ol0C0+XJ8nN1XmarGWsfn+Iy3ZmU5A86jNwkmBYyNZ3D60tRLfLOCzpavI9EZtP4P+ci/wDp1olziIFzuHE3VyFSUeTtrVtJJEY7NLSbgN3e9wvwVOy1R4Rseuj8y2wOx2iAYPI/FZVR8xFa3WtvqM7UoMoiddZg/fNbPsUpvh4KFniapWcZKKiC6oC8mk1wlmUB3AwWi5kcYW2vTUYcHy11f+Dm/btTZZulLanykv1LDEYNws92Wm4gaAhx1EHMcnLiq9+l8j11rOO+en0LM5yve26XDx2/UKGHIdUdJaS4kCneRHAiCdT4Kq5ytjCEI7mlzn3+fsbI6d1Oc5PGXwl7fIjYSi8gNzFjdzSAXgdkBZ2Oty4jul8Ohq00NUo8S2x+PUm4WgWvMlxkEuB4Bpa2QN85j3BdXSRnXtjJYz+SNdkI5liWR6ocwN5tIJAJEX3jkulfBbHJLnBUrnKUlFvghMc2i5tVktcOAuRN5OpEA8fmqWk07kvMT69izbbXVLbjp39zS7a2XS2ng3UnwCbtcLmm8DquHL4gkLfyupYi01lHzltTZ76NR9Gq2KlNxa4cxvHEEQQeYUkM6d6Fek/WODqGzpNOdzwLj+oCe1p4rHBKOxISCAEAIAQGN6fbayt/Z2m5ALyNwJgD59wV3R0b5bn0RxvFtb5UfLh1f5GL2XSl0m3M6Zf1jzVnxPUeVU2u39+xzfCdPvnl/wA9y6ZTlwEEz7IcN8m7gd/AHiTrpwvDfD3F+dd95ne1+t34rq4wWYoQ2Xea7OVnCOcoNLMmJxO3fV04ESdBe5G88pGvxVHVqO1ruyzDVeXHkgurNM5QSXC5vLo1MzcGN0BeZlOe7E+i7Hf0lVbSnHq+r9yQx7srWlxOmp36Azv0KxjqpJvngvPG7oiKK49tpndY3nnwS2U/96wTRqa7liDXAurjXAsaOq3rOfrGUDdw36crGVZ0lm2MpdeyXxON4lLFsa18W38CLWqvrNgNcA1xAc8kEidwDet92VqWpjVLl5bXRdn8znxos1MfSsJPhvuvkWvQ2iC2oHahwE7jEix3q9CWVldzLS1OG5P3LDbeFkNyxDJ03SIjlZa9QnKG1LOS1tW+LfRFdWztIyCLAOIEXGtxfXdpZdHTVxUE5JZOdqrJueIvgapVnuPWMAco7TOq2yhXWt2DTGy2yWzLJNJ8NtEubZ2ltSD9/Fcmq66V+Zx9PZo6k64KrEZYZDfimsJc57RyF5/K668a52LiODk2X1Uv1zT+RS0seS8lxJEmJ3AbwNJj5q+9NFQSj1Rx69dPzZOTym/wNDsTH+oqA5ppv04X+5C5l9eeUue56HSX7Wot8PoUHpu2B/p7QpiRanWjgfYd/wCPe1VEdNnK9m411CsyqwwWuBB4EGQfGEIPqPYW0m4nD067dHtBjgdCO4gjuUGRPQAgBAR9oYttKm+q7RjST3bu/RZRi5NJGFtirg5y6I5Bi8Q6qS93tVXFx5DcPl3LvQSrWF2X5nibZSvnul1k8/Qm4VzWy0uDQQJ0nfysQCPHkqOppssXp6/zJ1NLqqaliTx/f4FvhsRlBJ9rgbwO3eEUcLabvMTbn7njsVmGe3AA3HbHdHceCwcW5bUZ+YoQ3vr2QnGerLBna2buc4i+Rul+Zt2ArleJ2OtYh1fCLmkhGyC8xcLl/JFTtPaBGX1ZEZASI37uYgRHiuRp9LGae/rksazxGdU4KvpjoWeFwUj1tQuysgBrTBcSAbnhLog8ySrGloq8tznz+xZvsnO3c3jHt3+ZHpbIL3VKlKWmeqM0OFpE2ggnhw11VqdStikuns1/GUYadwsc4vD7fzo0TcNg6oDfWsD3cQQB2R+Ib+3sCpWeHWJvypYRbU3LDtWWSKlLO/K8hpvAmS4QdZFtDpwN1lpvDYVv+o8v2/nJsnqJ4x0RMokU2x7I1ufi4mJneSV14xUVhI0Z9xqvtHMHU6ZJOgOhm2kiCAN62SrahnuaPPzLaunuO5WkTnEiN9j2g6eQVfybvvd8djb5tXTsUeMeWO6xbDjJOYHqi5id0hto5rRLTaq2e2Uso3K3TVw3xXJS7UxvrXQ0kNFhf4HevU6XTRqrUcHiddrJXWuS6EKnTG+T2/lqrSRQlJ9hayMO49hMc6m0tjM2fZO48Qdyq20KTyuGdHT62dS2tZXxNn0dxDdo4GthKusFh4hp9h3aD5tXH1NPlTWOh6jQav7RXz1R8/43CupvfSeIfTc5jh/E0wfMLSy6dn9Bu2c9Cph3G7CHt7HWd5gH+tYGSOoISCAEBivSVtCKbMODd5l38rdPF3wV/QV5m5exxfGr9lSrXf8AsjnhxJHWESRbkBvHfK6Sju+RwE8LGOf0HaVSbzrx3qxEpTTzhlrTxp9XJ3WHE8O38lVnUt+EXq75KrL+SLSlTsDeGsG6ZIzE2Gv1lcxNwUmegko2OEfZErA0BUpvqVBdweGt/CACRY799/4jZc7ib3vqX64enkzbqb6lUhoDw3KZsCGgCQdMwvHGy5+VVXmTx14+JX2+bftis4x+BqBiS2naDLib6RAGh7PJXfCqW6eS5r71CXpK3E7Tcwzngb/y4dy7cNJF9jg2+JTi+vA0/bjyIBLjyv4/ks/skFy0af8A2Ns3tg3krcbtt4MC5mHAn2jE2d2ceAWNOhq3u1LlmV/iN2PKfRdf3GTtRzhdp4ZZNr8dTfuVuOkh1ZXn4nYuIJfXn9hYxTi3KRDdQG87+B+SzVMIvgrW6u6xPe39ByhiiSG6i2uoteDv0OqxnVFLJlTrLHJQFbTqgANaIk9mmvn8Fhp4ctm/xC5uKguhVuiI8VdwclN5PKcxY+N/zUGUms8ocvF/uyGLSb4EzqoIwW/Q7aHqcZTMw2r+7d3+z/yjxVPW1768+x1/CL/LuUX0fBmfTHsv1O0nPA6tdjanLMOo7/EH+pcXsesfUa9EG0fVbQptm1SWH+oW/wCTWqGSj6JUGQIAQHLul+KFTHPBPVYMvZAv5ldXTJxo47nmPEZxnq/V0ijKVTmcTpJ8guhCO2OEcmdjk3JnlAG/bYcvks+hjPDZMwtcucxptDhbv1Wt8Rb7mSWZRXbKNJTrZBXgu06s3AJcQS3hqNO1eSVz32ZfC5/I9oqowgmuvT8yz2Kc1DLpGZoIuI1BEzOu/eE083OtSZvcNvpGXbPo0Gl1yTOpMmTMWW7yI3Pa1krpR0+ZrqUOKxVRzoYPpr5Lt0xrrhj2PO3+ffY8cJlc/DVD7V40EmFcVkWso5sqpxe3BNwVOXuEhpaAYudIlzTOoMQP1XntVbfdf5cXhe56bSVUU075L/JU4it6yrUqRAzED78F39PDbDbk4Gts3z3Y68/QQDxW9lXHsSW4iw0kGx3xwWtx5yZb+En1Q5hak1AQIvYcJUWcVvJlTzcmvcsdo4IvLQAYbv4FaNPOKTyXdZVOUltXzPMTssBkz1o7j9FuVrbwa5aOO3K4f5FSxgJgfot2ccnPSbeAqOgxzKjPAaabGsnAx2fmowZbuOeRtzjEg3BkHgQsJLKwbIPbNNF16aGithMBjBvlp7KlMP8Aiwrz7W1uJ7mEt8Iy9zmmwMV6rE0qnuva7+1wd8lgzI+rQVBmeoAQHEekNaatQjVz3O8Su5plmK+B4/WPF0vi2VtN3craKMo4H2usnVmsVQu9vHMII1F1jZ91mdWd6x7ossbiHNcGmzHOIzQYDtZi8Q6NNYK8btj9onDPVcnt5yflxzxyzU4N5o0Wtc0DKwaaTGh4X3qykkjbFYiG0MOXnMBMTbeeY8I7lZpmo8MqaqqU+YlNWiQDDSTDZIBJNrffBWpWQistlGtTcsdPmINYMcBUeBEy1om0b3GAY5CxhYpWTWY8IndTVNqx5fwJAdTMGA2CZGpuWwBIjc4armv72e6fB1klKKTS6GPp7+bifO3kvVU52LJ4vUtOx46DgWZXYoWvvQZJGAP7wcpNuwju/Nabfus36Zf1FgnVa5a9r5Ja4W+/vVY04lDBu1Ga7lJvhkvFbRaWxO5TGt5MrdVHbhFA9wC3nOimxDkMj1rvihDTEs0I5rAzfDLjpQfWdHWE60qzR2fvHNHk8Lh6lYukew0Et2mjk5PSd1h2quy4fWWyqmajSd71Nh8WgqDMlIBLzY9iA4Njn9fuXd0n+meM1nNrEUaRdYforEpKKyytGLcsIb9beD3HcUi/cmcFzs6DtOtlcDwKSW5YMYPa1L2LusS9wfTm5a5kDWSARra+cLxmprlTrV8T21Vqv0u6PXKf6MnbYqvFCGEtc5zWOaLQTchvA6W01sFYtliDk+xFybjiPwIHrnRlc6o+BHqy7cLCQyB59q49mssksJ4+K/cu0aNSeZt/J/sFBgDXgxTAymQ2YJOYZSTcggm9lZ0Gns1NinubwadbZRp4uKjhe/8AgVidoYd5zEOLi4daIIGg7OK9OtLc4bc4XwPPz12l37trbz1YY+u4Uy7ObMOWQAZIIAke0BJ14rj6OrUzuxNNRTZ19VqaI05T5a/uZym4xcL1vKPHOKzlDgcZ3FvmPqOxQ2YqClx0f5ChUBuDKnJg4NPkm4Fhgkb7eP35FVtRLhIvaKGZOQ5tJ92jeB9/BTp1w2Y69pyS6kE1OPirJS2+wlx4pnJKWBtxg6qDJCmn9UIYt82MzmkniDJWpd0bbEmlLPL6ljtKp/7fxQ4YlgH99I/VcrV/6v0PT+Fv/wCf6nLaftN7VTOifV2wBGFw4/8Axp/4BQZE9AeOCA4JtQRUhdvSP+meR1y/rM8wtWA+Pd85j5rdYs4KsOM/Ij1WBwhZyWUYwltlliC7KOMcNfBT0Rlt3PC4LjYNcgjK67SS0RMgi4HLkL34hcjxWqW1WVrLR1/Cr8SdU3gu6eJZiJaT1rXuCHAAAnhBIEtkW5rlpxsjj8TuNKXBBp4epTqGk5xeXWbY3MBzjm4ATv8AOFz79FvnFRXHv2+WDLTTtrUoyk2v5zkYxFYFzqRObKIJNnPi8AAgEXHCJ1XThKvStQqwpe76IqTqlqE/My4r26sjvwrDcEtj2mnUffCF1tPrbX6JrL/5LocfU+H1Q9cJYXs+o1tBxLRA6ubXyAA1IEa6KxTZHe1nkrW0zVabWEGGwDnNzHqt4lbp6iMXt6s1w0k5w39F8QxGHY0NhwzE3i4juWMJzeW0TbVVHCUs5/IbfQA6xZMbzwnst33Ub9zwZRrdcN65Xx/wP/t0XaySB1QbQbeOixdMm+pnHVwjHCWCE/Ekk5h1jx0/pOhVhLCwU2m3u6nofKzRqaDN5JgduRLjvOqglL2FRYJkMewhBJaR7WnI8VqsyllM30bXLZJde470hrZdhvH+7jQP7Wh3/guVq3/U+h6Tw2OKPqc2w4lwhVC+fW+BpZKbGe61o8AAoMx9ACA4d0nw2SvWZ7tV3g4yPIhdbSTzFHl/EKXC1v8AnJWCzSeJA8L/AEVtvMkigl6ciC5bDDAinUEoZtMUS4EFhgjQfeixcVgmM8tbu3ct8HtRrozxTqW6243/ABQZuJniuPqfDfX5tfDO5pfEljZZ9GXmM2nmgADLcuzajXhpB+XatFcY52t8+xeuvkotxXHuU+Hp9cSA7MS4g2gm7AD2Zjy0my026XM1ZL3Jo1DUfLg88ZG31adZgBGV1MQINw0EZjJNxdx8F0djoe2D4Zy/Mjq47rE8x649iRj8O00QWX60yOECARzyxv0WrTy8ix57lnV1faqk49isxGJc4QZAtYaT97ty6lUIZ3I4eotteIS4S7diMKlzBuFuyV9jSRaYcEMOc2PKTp+mqqza3ekvVJuD8x8fmeswjSOo6BxuQe0RKjzZR+8jZHT12fceM/zoV+JwzmyXCRprI59nfwW+F0ZPjqVbdNOpfD3Qy1kGxtwN/AreV3LK5XIsFSY4APGk3+/yWOSdkkt2D0+CPoIctJkhtPLBJGYRYbu1aXLd24N8a1F5zz7EP0gYjLs/Z9He81q7u92VviHOXGu++z1WlWKY/iZroZgvXY3D0veqMnszCfIFaWWD6rUGQIDwlAcq9KGCLcQKkf6rB/cyx8i1X9HL8jjeKQXD9zJVGkME+8fh+RXRhJOX0OJKLUCM8TZbTCItrP1UJkN5F5VJhngS5s6qCU8dCVs/FuZDCTlP+Pu30nTXeqOr06nHMeH7nU0Wr2TxL7rLBgbIIJYZtmFpGg4E9nmqKt8tbZvcvlz+J05aVzfmVel+66P6dSLi8BUguOXLqd07zbf3Tor9d9Vq2tfQ5Vui1FD83PxymWmFh1EgQS8CA6JDgZAB4cLQDK5tul8vMF07fI69Op86tSa+fz9yNRpURSLajXipvygnQAdm6IOhnRVtPq1QsOXfozK7TwsjiUefxITG5YdGYSL8zaI3Hx3LtR1HmxynwciOk2y4XIYzFm4A192621QzyzRfP/aiNh8cWSQ0yfjrNrrdZBT4Zqpm65ZiySyqXUDBPtjNa5Ak776la8Lzc/A3OU1psPu/y/7IbqRbbiJn6rdGSfCK04uOHP8AAlUoe67ZAafZsSfz036rVYnBZTLGnUbZtOOVjoRsoIg387bu9bYSyV7I+W8CYvAmOEz8Vka88ZY80S05buNmgby7qjzK1zlg20V7n8Sk9JOLDsaaLTLMLTp4dvCabev/AMy4dy4Mnl5Z7CMVFJLsX3oM2X6zHOrEWosJ/qd1R5F/gsWZI78oMgQBCAzPpA2V67ClwEupHOOYiHD+2/8ASFtpntkVtXUrK8exy5tQFoJEiYPJdKCbfB5+ySjH1LgYx2HAOYaHhoez6KxVNvhla2KXqXQYpwNTZbJPCyaIrc8EzZOGLz7Mzu58lXutUY9S1ptO7Z4xlE6tsQkyJHLf4LRHWrGC5Z4XLOV0DD7La3rOcG8C6BPcdZ+a1W6w3UeG45k/xJtCjh3AMk+eV2/VwynuVKOqzLEWjp/Zq5YXf6oVXwlMQ0GRrDiSJ4A/XluW2N7TyzG7SRksEqhgRlIPhPz3dqwnPcTVRsXJXdJMgc1wIL5uLWEWJ+9OwKhq6k45XU3+dGEluWUV+XKC1zZtffmE7+Y3HeFW0OtdU+vD7fqidfpFtyl8mv7MdxGAa7qtEGJDtCRFp49kcF6aq9p5fQ5Gp00Z15ikmVLsJVBiCfofJXlZHGUzjup52uLTLOgALDXTmB2GCFXby8lxRxFRXYjbRiAdTNo3gfmt1Pcq3voNYR7QZJg7rSJ5iVnapNYSMdNKEZbpPDXTuNVqzSeEAC9t3HtSuO1ci97pJx5WF/MCGDethofsWuGqNw4OIeBGHYaxB/FU9igzvqEHsaVz9VZ6ce/B2vDtOnNN9uX+hy1z3OJc45nOJLjvLiZJPMlcxndPoj0ObD/Z8CKjhD65zn+QWb83f1LElG8QkEAIDxzZEFAcp25sT9nr1GRNN3WZyB3dxlXq7W0mupx9Rpkm4vozPVmFhLHCWnTj2q/F71uXU4dkXS9j5RBLd63GlSzwWWCeSxrImXCbxLReCTpJy+HNcLxebrg2ng73hnrSSXcnigBYZmkmJa4g+Rg8V5eGruTzk9LLSV7eOCFiKb803qiBDpuxw7TETuVp6hzXqeH7e6KEtO1L/kvf2ZZNqB/VDzmY4OIBgzBEHhJKowlOmW9LqdCaViUc8ojVsG0MBqZ88HNBJm955Hu1W9au6c3tfBUlVCEczTyWOyqznQCRkAsSCHXsACdb2nlvXW0zscfWYKSf3eg3tTD2DXQQXQzc4GdGmLjdcbzdWZJSWGLI1zWJcEZ2CilJeS8XA0Ijh8wuffooqDnEsaSyVc/Lk85G8aW5QcxaSNYNrX08F0NLC6VUfLxLjvwc/VXU1WyVmVn4ZR7RIqATutIJgxGm/hbmrcIzrliffsapuu6tyrecd+g5imNIy8+8d+oKsQy3kpWYjHCKTF0CC6+lwL3ExaO89yuwkklg5lkXKbTE4GM7SR1QJJJtpOo7lFtn9NtGzTU/1kp/P9RAdmJj8RJ7tfgs4vbFJlaSlObcUTcHhmt65s1tysLJYXBsphKUt0uxQ9PdoEEYQWcHCpiL6VMuWnT/AO2w3HvPdwXHtnukep09Xlww+pX9CNgOxuLp0R7My88Gi5Ph5wtJvPqKjSDGhrRDWgAAbgBACgyFoAQAgBAVm3tlivTj8bbtPy7CsoywzXZDesHMtq4IkREOB0PhC6VFmGcHW0OceOpn3tjXir2crg4i4fJb7OhuXLcknTgGmSeei8745zViXuem8Gwn6SXWBAzbxbtJ7B2LysVng9MrPcYbu3XJN7kRx8deKzZhhZ4G3OkRdusETbmIjfc7rhZZafuS6tyayP7OoloJzB5MSTOnCNeKxvtU2ljC/U0U6eVS5eWz2njWUXZJ6hE6Els7hxB5711tDqJOHrKlrhTPbnghmq6rUFQtJbIa0bh5QdBPy3bvPTtUSvDdZLzMcdh/EYsNMvAIIva0jTy38l24UKyOEUrtbKqa3e45h61MtgGZ3EyOwG8d/E8VXjpnQ/TwWvtUNQnuwxNANaHUyMovG+d4ggSRMcFu1Cckprqito3GvNTXD6BiKwAE+0bc+XdfzW2rMllGnUyVbw+pXNx5m7QeyxHjqrbp9mc+Grjj1IRhKuV2csBFxwuY3hRZVvW3PJOm1XkzdmMrnj5hg8PJmLnhbuWUsJYNcHKcnLp8hW2NqNwjPW2L2mKLTcPr+8RvZSBDjxcWDiufqLMcLudzQ0tvL6L83+xzZ4cSS4lz3Ekk3LnOMkniSSqR1D6D9EvRT9kw3rag/fVgCeLWagd+vhwUMlI3igkEAIAQAgBAZvpPsTODVpjrfiHvRvHNbqrMcMraincso5ztLAi7gLjculVb2Z57U6Xhyj1K/DYl1MyPv6LZfpq9RDbYslTT6qzTy3QZY0NsA+2IneZLbngI+964Wo/8fg3/AEnj4Heo8dzxYvqNBlTrPpuFQSCRee4fqqt3hmxYaLFOtlPLg8okvxDCwutOWXMm5vy57lxVTYp7e2ep1nqouvPfGcdyrrbSdBADcsWA3c5NydFfjpYppvOTmT107OGuB2jWpvLG1JBaNdQQN2k/ZWE4Tr3OGMMzjKFu1TT47+5Z1LEGJAiBG4HdukSD3QtGjmlamzo3Z2YiIrUg45XaDN262PmvX1Tw8xOBqaIuLU0RKOELHEjKQeOquSnGa56nKrpnVLjlHtXElxDacSDIJ3KPL2rMjJ3b3tg+UO0KMAl13mNNze7eexaZNNpQ6Is1KSi5W8yf9iFUwdQuJgG9rjRWoWxS5Odbp5ylwh31DgxrCN8ngsE8zcjdKtqpVtYYbQx1PC08z3X0EATfgDq4wYm282BWi27C5L2l0ibSX4nPdoY59d/rakAAQxo0YySQBNzqSSbkkk6rnSbbyztRiorCN/6JuhRxFQYuu39yw9Rp/G76cfDisTJHdFBkCAEAIAQAgBACAzPSLo5nmpSHW/E3c7mOB+K31244ZUv06l6o9Tne09nwT+EjUEQulVbwef1Ol5yuCrewixsVbTyc2UXF4Y9s7GGk/MNND9fvmtV9SsjhlrS3umeUWe2cMHA1mxEScvHrTIAO78XJedvpkpf5PRvbZHfHr8Ckr0mT1XSABrMuO8gRbvVNTsf3l+yNUo1xfpf7sdwdbI4ZqZIdESLxyMXWm6Csi0pYaN9NnlSy49ehaVqoqXh4EaRBzTYWOkqnTCUJqMcNnUnKNlbk00LdjGucWkidLX0ub6TM+AXsa6ZRhuwef1GrrnPYmLIbHCeKyWcmv04wlyNYloD2GI1Pbbzm3ildrlCSF9EY2wa6fsLzTcmCe7l4okorBk5Ocsj7REEkRv8A1WCm5dEbXUodyj6Q9IqeHBFn1T7LeA4nhxUykoLqRCt2trH1MDicS+q41KriTcgHQT8NB4BU5zcnlnTrrUI4Rr/R70HqY+oKlQFuGabnTOeA+/ocDPqfQOEwzKTG06bQ1jRDQNAFBkPIAQAgBACAEAIAQAgMh6Sa2HoYV2IqNl4IawAwXuOgNtAJPYFsrslB8Gm6mFi5OW4LbVGtYnITuPyK6Fd6l06nEv0bg/UuDyvQLd9vkrcbV0OdOhx5E7OrOLhTF2vMFu4/RY6iuMoNs3aac4TSXcnYnZ1MwWVMusl2bTjcXHhqvMKrfJqt5fsegnTXGOXwKftFoEZhlA0bmJPEAbhykLCrwO+cm58GyfimnqilDljDMe5xysbl778Lbm909q7Gl8Kq073vlnM1Xi1t/ogibQpCn/E771Vyc3P5FWumNfTqeuxmp1O/S3yWO0y39yvdiHPqS08pFlYjGEIeopzlbOz0stG1GUml9R+65JhoVecs/BF2mvby22/yMptnpgXSzDiT/uEQB/KPmVWlcl906NemlLmZmMl8ziXOJ33JKrNtvLLsYqKwjo3QP0aVMSW18UDToWLWaOf9Bz8OKxMksnb8JhmUmNp02hrGiABoAoMh5ACAEAIAQAgBACAEAIDhPpl26a2L/ZhOTDiCONRwBJ7hlA7+KkhnN674Ckgsdn7brUgGmKjB+F27sOoWyNso9zRZpq59UTx0hpEz1qR5gOb4i/krUNYsYkjn2eGtPNbH3bYbUMGs13a6P8lYrtpXKwU7dPqXxJN/2JFMA/iZ/cD5hbPtMOxrWjsfVYJeCOXrZ298KrZrN3Ci/wAi1VoHF7nJfmSK+1KQ1qsHHrABaHbJLhL6stLTxb6/gipxW36DQAKmY3kNBIN9wsPPxWdd+1et8/Aws0UpcRWPmVrukr//AIaccHPuR2NFh5qJ6pvojZV4co/eZV4uo+oc9aoXHmbDsGg7lWlNy6l6FcYfdRbdHujWKxjsuGpEtm7yIY3tJWJmdk6G+jHD4SKteK9fiR1Gn+EHXtPgoMse5vlBIIAQAgBACAEAIAQAgBACAyPTPoDh8f8AvCTSrxAqNAM8A9v4gO0HmpyYtGH2b6Fn+uBxGIY6iJkUw4PcYMe0IbeDv0TJKQztn0L12ScLiG1BuZVGV39wkHyQYZi9qdDdoUP9XB1SOLG+sb4smFJjkz2IotaYe0tPBwIPmhIn1NPigD1TOKAIYEBabP2JiasepwtZ87203ZfGICA1+yPRNtCqQavq8O0+8Q539rZ8yFGRg6B0f9EuCoEPrZsQ8e/Zk8mj5kpknBvKFBrGhrGhrRYBoAAHIDRQSOIAQAgBACAEAIAQAgBACAEAIAQAgBACAZr4Vj7PY138zQfigPlrpdldjcS4ANHrngBoDWhrXFoAAsLALIxOm+hTZmFrYesKuHo1HMqCHPpsc7K5ukuExLSoJwdRw+yaDPYoUmfy02j4BQTgmoAQAgBACAEAIAQAgBACAEAIAQAgBACAEAzisUymM1R7WDi4gDzQFDjOmuFYYaXVD/C23i6BHNAZrafpQDZFNjBG9zi7/i2J8YQjJldoekHG1fZqmm3+AAHxiUIyczxOLzPc4mSXEntlSDTdC+klfDB5oVMskZhAIMTEgjmfFME5OjbJ9J9SIq02OI4HKfG4PZATAyarAdO8K8AuzMneRIntbJHeAoJNDhMdSqiadRr/AOUgx2jcgJCAEAIAQAgBACAEAIAQAgBACAEBA2vtijhmZ6rw0bh+Jx5DegOcbb9Jb3SKAFNvvavPZNghGTE43pE95LnOLncXEmPFMENlLiNrvMidZniVOCMlXiaxPbw+nFCRmlj3stNuBQEKo0Ek8VIJWDxZpghoF+KAscJiybygLjBbQIm+qgFtgNrOa6ziCNHAwRykbkBsdjdP6zLVIqt52dHJw17781GCcm+2J0go4ls03dbe02cPr3ISWqAEAIAQAgBACAEAIAQAgKvpLtpmDw76775fZbvc42A8fKUB8+7c6QVsS91Wo6XOPc1o0AG4KTHJUGoSpIGHOQgarBCcEcPIsQCOB+7ISJeRwI75+KAayjn4fmgPRHPwCAdZV5eJlAWFCrZAS6Na6AmUcSZBQFhgtpupvDmuLTOosQeNlAOydCek4xbC18CswDN/EPeHzH1UGSNOgBACAEAIAQAgBACAEBy/051XClhmD2S95PaGgDyc5SYs4+iIyJIUkCHhCRvMR2c0JPH5TuI80Ay6mOPxQCDS5hAeiiOIQC2ho3+A+qAeZUCAlU3oB5j0A8KiA1fo8xxZj6EH2nFp5hzT84PcoYR3hQZAgBACAEAIAQAgBACA576YtnOqUKTxoxzh3uAju6rh3hSjCRxRzYspIElkoBoghDICRvHh9NEAgsHHxH0lCBDqPMeKEifUFAINH7kfVAeilzHj9EA40BAPscgHWlQBxpUg1fo5oF2NpOAnKZ8jPlKgI76wWUGQpACAEAIAQAgBACAEBG2jgWVqb6VQS14g/UcCDfuQhrJwTpn0Xq4SrDxLD7FQDqvHA8HcvksjDpwZrKOxCQI4ifj4oQIdSaeXb9QgGzhuBB7/AKoDw4Z3BAJOHd7p8/ohIk4Z3AoQefsx+4QnICjzHxQZHmMCEjsIByjTLiAASSYAFySdwA1KgHb/AEbdFHYZhq1hFR4ADd7G6x2m09gRkpG4UEggBACAEAIAQAgBACAEAxjcHTrMNOqxr2O1a4SChDWTmPST0TyS/B1BGvqqhNuTX3Pc7xWWTHDRzna2xsThTFek+nwJEtPY4dU9xTBGUV/reIQnAZ28wgweHKd5QjB6I95CcHhA4oRg8gITgJHBAAMwBqdOJQdEarYHo/xuJg+r9VTP46sttyZ7R8AOagdeh1ron0Gw2C64HrK3+48afyt0Z8eaZMksGpUEggBACAEAIAQAgBACAEAIAQAgE1KYcCHAEHUESD3FAZranQDZ9a5w7WHjT6nk23kpyY7F2M/jPRBhTenWrM7crx/iD5pkja/cp6/obqfgxbD/ADUyPg4qconDGB6HMR/9ml/a5MocimehuvvxVMdjHH5hRwMMmYf0ND8eMn+WlHmXn4JlDDLvA+ifAMjOatU/xPyjwYB8UyNpq9l7Bw2H/wBGhTpni1ozHtdqfFMk4RZKCQQAgBACAEAIAQAgP//Z"/>
          <p:cNvSpPr>
            <a:spLocks noChangeAspect="1" noChangeArrowheads="1"/>
          </p:cNvSpPr>
          <p:nvPr/>
        </p:nvSpPr>
        <p:spPr bwMode="auto">
          <a:xfrm>
            <a:off x="155575" y="-2773363"/>
            <a:ext cx="4533900" cy="5791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data:image/jpeg;base64,/9j/4AAQSkZJRgABAQAAAQABAAD/2wCEAAkGBxMTEhUSExMWFhUXGBgbFxgYGBoaGBcXGxcaGh0eGxoYHSggGB0lHRcXITIhJSkrLi4uGB8zODUtNygtLisBCgoKDg0OGxAQGy0lICYvLS8vLS0vLS0tLSstLS0tLS0tLS0tLS0tLS0tLS0tLS0tLS0tLS0tLS0tLS0tLS0tLf/AABEIAP4AxwMBEQACEQEDEQH/xAAcAAABBQEBAQAAAAAAAAAAAAAAAgMEBQYHAQj/xABDEAABAwIDBAYIAwcDAwUAAAABAAIRAyEEEjEFQVFhBiJxgZGhBxMyUrHB0fBC4fEUI2JygpKyM1OiFoPCFSZDVGP/xAAaAQEAAgMBAAAAAAAAAAAAAAAAAQQCAwUG/8QANREAAgIBAwIEAwcDBAMAAAAAAAECAxEEEiExQQUTIlFhcYEUMpGhweHwI7HRM0JS8QYVJP/aAAwDAQACEQMRAD8A7igBACAEAIAQAgBACAEAIAQAgBACAEAIDmu3vScaGLfTZTbUos6puQ4vHtEG4gG0Ru1QxbNb0Z6WYXHNmhU64EuputUb2t3jmJCGWS9QAgBACAEAIAQAgBACAEAIAQAgBAJe8DUgdqN4BHdtCkLZwey/wWqV9cerC5I1bb1Bti4/2n5pG6EujNc7Iw+8M/8AUuH94+Cy3ow+0V+49S2/h3W9YB2ghTuRkroPuT6VZrvZcD2GVkbE0+g4hJmun/SD9jwrnNMVX9SnycRd39Ik9scUIbPnTH1lJB5sLHepxNKrmc3I9rpaYMAiRO6RI4XRg+nOj+36GMp56Lp95p9pp5j5ixWKZlktVIBACAEAIAQAgBACAEAIAQEHGbVp07EyeA+e4LTZfCHVmyFUp9Cg2h0ldMSGN5Q558bDzVSWu3fcRtr0N1j9kVbsRmfmd6yoNRN/L5KvPV2yjtykzYvCoZzKXJJZjWucWtBFrWy/OfJUZJqOZc/XJY+zSrW7jBF2g6wL25nGwh2g+ZW6i2S4reF16Gh+HV6iTcn8hljKTgIa4drtfCYhbnqblL1NY+RXl4TWliPL+YUsI2QZlpJAA9onW3VWz7VOSaSw137YKk/DnTNb3nPbuWVPDtEObIMC2Yg+IOvIqotdYnjP1LK0sI+rBLp7RrM/ETyInzVyrxB/7uRZQ48xf0Oe+kSrXxVQVGgubTZl9WPaYdXOy6mbXHurrVONn3XyUvPT6nLq7iXRF/NZNY6m9NNZRabX6N4jC5RiaTqZeA5pN2ukTEiwcN43JgBsLblfB1W1KbyIPlwjeOSxaB9B9CemNLH07Q2qB1mcR7zeI8x8YyTk06kkEAIAQAgBACAEAIBNSoGgkkADeUBjekfSmOqww3edCfn4LnW6tybhWWYxrrh5lrwu3/RnsLmrOLnNc2mATJBE2tANzuuubfZsj97Mn2NlGunOajVDEf8Ak+/yRWU6mZxcNJkcNFZrj6UmeoUdscdy3/8AWGj2midxBj5LS9N7MoS0KlymO1sex7QXtLSN+snt1C1Rg4PEeSuqLoSwnlBSrh7ZmC0yDxj4o3tZvx5Z41hcS4OHZqsvMiljBM2tuESKdaLDWN1u2xmywTz1/X9CnbU5vORbc7rz5x8Poom4dlgxjXCK9Tz8xVzxge9NjraDIPYY3rFT2/saLNLCS9JFqbNaX+tBJMi5NxE3DrH8wNVYV8sJR4a9u5Q+ywqscreU/wAitr4Oi3EU8RXotd6twdma2CSPZLg2zxx7rLq6fXSn6LFyar6Ps8fNi8xfsdGxFDD46gadRralN4Bg+TmnceBCuJ90SpKSyjhHT7oPVwD8wmph3GGVN7Tua+NDwOh8ln16DGDN7G2rUwtVtWm4gtM23fXhG8LFoH0h0L6UU8fQD2wKjYFRnA8Rxad3eNyglGhQkEAIAQAgBACAbxFdrGl7jAAklEskNpLLMBtDbrsU+GyGNl0AwYb5E7uU953+Sq15ln4HMlq3fJ11fVkTZFE5zVqk5zMA2hvIcL/BeS8T1KnJxrxj9TqaDTTSdlvXsvZEKviXms9tRzmtOYBsnKBeCOPaFvr00Hp061l8fP5FWvXWU65O/iOenb4Mrq2GqU5BFtx1B5gjT71W2E4y+Z7mu2Fy3ReU+4mJ+9By4rJtllcIkNJIDY4QtW3nJi2upKo1MtrzyE/C0di12VuRVtW7lEkudYmxjlA7d8aLTtwU3gfZPbz3/osMmWxLuTW1yRGXvOkcexYbeSvZ6XubwM4XHgteYL2siYFjJvG8wJM/VbpaeSlFPjPuc+Wti1KVfOCQ5ogOEQ4aai/AjnPktOXva9i3VLzqvUs5PW4D1jQQ5thAGkbog77Lr16ObjuUk88lWvV1wWzbwMYRlXDOPqyRFyzdfhwFj4qPtNtLxJGlaWG5up4RqsJiqONoup1Ghwc2KlN3A/eq6VF0bI7omuUdr2vqcC6d9EX4CvkMuovk0X8R7rv4h52O+2/JjgjdDOkVTA4htRukw5u5zTq09vkQFi0QfS2zccyvSZWpmWPAIP14EadyGRJQAgBACAEAmo8NBJMAXJO4IDmPSPpCcTVLBIpNnKPfPErrafTbIb5dTy+v17vs8uHRfmwpUQ2kW+zYOcZi40nk349y8v4zrpWWqmvt1PQ+E6SNFPm2cZJeCdmAflzNk6X4gHdYxPf3rkrQXTe2Kf6HQWrg4b8/Qk1djVKoBOQNEG3WM9vhYea7Ol0C0+XJ8nN1XmarGWsfn+Iy3ZmU5A86jNwkmBYyNZ3D60tRLfLOCzpavI9EZtP4P+ci/wDp1olziIFzuHE3VyFSUeTtrVtJJEY7NLSbgN3e9wvwVOy1R4Rseuj8y2wOx2iAYPI/FZVR8xFa3WtvqM7UoMoiddZg/fNbPsUpvh4KFniapWcZKKiC6oC8mk1wlmUB3AwWi5kcYW2vTUYcHy11f+Dm/btTZZulLanykv1LDEYNws92Wm4gaAhx1EHMcnLiq9+l8j11rOO+en0LM5yve26XDx2/UKGHIdUdJaS4kCneRHAiCdT4Kq5ytjCEI7mlzn3+fsbI6d1Oc5PGXwl7fIjYSi8gNzFjdzSAXgdkBZ2Oty4jul8Ohq00NUo8S2x+PUm4WgWvMlxkEuB4Bpa2QN85j3BdXSRnXtjJYz+SNdkI5liWR6ocwN5tIJAJEX3jkulfBbHJLnBUrnKUlFvghMc2i5tVktcOAuRN5OpEA8fmqWk07kvMT69izbbXVLbjp39zS7a2XS2ng3UnwCbtcLmm8DquHL4gkLfyupYi01lHzltTZ76NR9Gq2KlNxa4cxvHEEQQeYUkM6d6Fek/WODqGzpNOdzwLj+oCe1p4rHBKOxISCAEAIAQGN6fbayt/Z2m5ALyNwJgD59wV3R0b5bn0RxvFtb5UfLh1f5GL2XSl0m3M6Zf1jzVnxPUeVU2u39+xzfCdPvnl/wA9y6ZTlwEEz7IcN8m7gd/AHiTrpwvDfD3F+dd95ne1+t34rq4wWYoQ2Xea7OVnCOcoNLMmJxO3fV04ESdBe5G88pGvxVHVqO1ruyzDVeXHkgurNM5QSXC5vLo1MzcGN0BeZlOe7E+i7Hf0lVbSnHq+r9yQx7srWlxOmp36Azv0KxjqpJvngvPG7oiKK49tpndY3nnwS2U/96wTRqa7liDXAurjXAsaOq3rOfrGUDdw36crGVZ0lm2MpdeyXxON4lLFsa18W38CLWqvrNgNcA1xAc8kEidwDet92VqWpjVLl5bXRdn8znxos1MfSsJPhvuvkWvQ2iC2oHahwE7jEix3q9CWVldzLS1OG5P3LDbeFkNyxDJ03SIjlZa9QnKG1LOS1tW+LfRFdWztIyCLAOIEXGtxfXdpZdHTVxUE5JZOdqrJueIvgapVnuPWMAco7TOq2yhXWt2DTGy2yWzLJNJ8NtEubZ2ltSD9/Fcmq66V+Zx9PZo6k64KrEZYZDfimsJc57RyF5/K668a52LiODk2X1Uv1zT+RS0seS8lxJEmJ3AbwNJj5q+9NFQSj1Rx69dPzZOTym/wNDsTH+oqA5ppv04X+5C5l9eeUue56HSX7Wot8PoUHpu2B/p7QpiRanWjgfYd/wCPe1VEdNnK9m411CsyqwwWuBB4EGQfGEIPqPYW0m4nD067dHtBjgdCO4gjuUGRPQAgBAR9oYttKm+q7RjST3bu/RZRi5NJGFtirg5y6I5Bi8Q6qS93tVXFx5DcPl3LvQSrWF2X5nibZSvnul1k8/Qm4VzWy0uDQQJ0nfysQCPHkqOppssXp6/zJ1NLqqaliTx/f4FvhsRlBJ9rgbwO3eEUcLabvMTbn7njsVmGe3AA3HbHdHceCwcW5bUZ+YoQ3vr2QnGerLBna2buc4i+Rul+Zt2ArleJ2OtYh1fCLmkhGyC8xcLl/JFTtPaBGX1ZEZASI37uYgRHiuRp9LGae/rksazxGdU4KvpjoWeFwUj1tQuysgBrTBcSAbnhLog8ySrGloq8tznz+xZvsnO3c3jHt3+ZHpbIL3VKlKWmeqM0OFpE2ggnhw11VqdStikuns1/GUYadwsc4vD7fzo0TcNg6oDfWsD3cQQB2R+Ib+3sCpWeHWJvypYRbU3LDtWWSKlLO/K8hpvAmS4QdZFtDpwN1lpvDYVv+o8v2/nJsnqJ4x0RMokU2x7I1ufi4mJneSV14xUVhI0Z9xqvtHMHU6ZJOgOhm2kiCAN62SrahnuaPPzLaunuO5WkTnEiN9j2g6eQVfybvvd8djb5tXTsUeMeWO6xbDjJOYHqi5id0hto5rRLTaq2e2Uso3K3TVw3xXJS7UxvrXQ0kNFhf4HevU6XTRqrUcHiddrJXWuS6EKnTG+T2/lqrSRQlJ9hayMO49hMc6m0tjM2fZO48Qdyq20KTyuGdHT62dS2tZXxNn0dxDdo4GthKusFh4hp9h3aD5tXH1NPlTWOh6jQav7RXz1R8/43CupvfSeIfTc5jh/E0wfMLSy6dn9Bu2c9Cph3G7CHt7HWd5gH+tYGSOoISCAEBivSVtCKbMODd5l38rdPF3wV/QV5m5exxfGr9lSrXf8AsjnhxJHWESRbkBvHfK6Sju+RwE8LGOf0HaVSbzrx3qxEpTTzhlrTxp9XJ3WHE8O38lVnUt+EXq75KrL+SLSlTsDeGsG6ZIzE2Gv1lcxNwUmegko2OEfZErA0BUpvqVBdweGt/CACRY799/4jZc7ib3vqX64enkzbqb6lUhoDw3KZsCGgCQdMwvHGy5+VVXmTx14+JX2+bftis4x+BqBiS2naDLib6RAGh7PJXfCqW6eS5r71CXpK3E7Tcwzngb/y4dy7cNJF9jg2+JTi+vA0/bjyIBLjyv4/ks/skFy0af8A2Ns3tg3krcbtt4MC5mHAn2jE2d2ceAWNOhq3u1LlmV/iN2PKfRdf3GTtRzhdp4ZZNr8dTfuVuOkh1ZXn4nYuIJfXn9hYxTi3KRDdQG87+B+SzVMIvgrW6u6xPe39ByhiiSG6i2uoteDv0OqxnVFLJlTrLHJQFbTqgANaIk9mmvn8Fhp4ctm/xC5uKguhVuiI8VdwclN5PKcxY+N/zUGUms8ocvF/uyGLSb4EzqoIwW/Q7aHqcZTMw2r+7d3+z/yjxVPW1768+x1/CL/LuUX0fBmfTHsv1O0nPA6tdjanLMOo7/EH+pcXsesfUa9EG0fVbQptm1SWH+oW/wCTWqGSj6JUGQIAQHLul+KFTHPBPVYMvZAv5ldXTJxo47nmPEZxnq/V0ijKVTmcTpJ8guhCO2OEcmdjk3JnlAG/bYcvks+hjPDZMwtcucxptDhbv1Wt8Rb7mSWZRXbKNJTrZBXgu06s3AJcQS3hqNO1eSVz32ZfC5/I9oqowgmuvT8yz2Kc1DLpGZoIuI1BEzOu/eE083OtSZvcNvpGXbPo0Gl1yTOpMmTMWW7yI3Pa1krpR0+ZrqUOKxVRzoYPpr5Lt0xrrhj2PO3+ffY8cJlc/DVD7V40EmFcVkWso5sqpxe3BNwVOXuEhpaAYudIlzTOoMQP1XntVbfdf5cXhe56bSVUU075L/JU4it6yrUqRAzED78F39PDbDbk4Gts3z3Y68/QQDxW9lXHsSW4iw0kGx3xwWtx5yZb+En1Q5hak1AQIvYcJUWcVvJlTzcmvcsdo4IvLQAYbv4FaNPOKTyXdZVOUltXzPMTssBkz1o7j9FuVrbwa5aOO3K4f5FSxgJgfot2ccnPSbeAqOgxzKjPAaabGsnAx2fmowZbuOeRtzjEg3BkHgQsJLKwbIPbNNF16aGithMBjBvlp7KlMP8Aiwrz7W1uJ7mEt8Iy9zmmwMV6rE0qnuva7+1wd8lgzI+rQVBmeoAQHEekNaatQjVz3O8Su5plmK+B4/WPF0vi2VtN3craKMo4H2usnVmsVQu9vHMII1F1jZ91mdWd6x7ossbiHNcGmzHOIzQYDtZi8Q6NNYK8btj9onDPVcnt5yflxzxyzU4N5o0Wtc0DKwaaTGh4X3qykkjbFYiG0MOXnMBMTbeeY8I7lZpmo8MqaqqU+YlNWiQDDSTDZIBJNrffBWpWQistlGtTcsdPmINYMcBUeBEy1om0b3GAY5CxhYpWTWY8IndTVNqx5fwJAdTMGA2CZGpuWwBIjc4armv72e6fB1klKKTS6GPp7+bifO3kvVU52LJ4vUtOx46DgWZXYoWvvQZJGAP7wcpNuwju/Nabfus36Zf1FgnVa5a9r5Ja4W+/vVY04lDBu1Ga7lJvhkvFbRaWxO5TGt5MrdVHbhFA9wC3nOimxDkMj1rvihDTEs0I5rAzfDLjpQfWdHWE60qzR2fvHNHk8Lh6lYukew0Et2mjk5PSd1h2quy4fWWyqmajSd71Nh8WgqDMlIBLzY9iA4Njn9fuXd0n+meM1nNrEUaRdYforEpKKyytGLcsIb9beD3HcUi/cmcFzs6DtOtlcDwKSW5YMYPa1L2LusS9wfTm5a5kDWSARra+cLxmprlTrV8T21Vqv0u6PXKf6MnbYqvFCGEtc5zWOaLQTchvA6W01sFYtliDk+xFybjiPwIHrnRlc6o+BHqy7cLCQyB59q49mssksJ4+K/cu0aNSeZt/J/sFBgDXgxTAymQ2YJOYZSTcggm9lZ0Gns1NinubwadbZRp4uKjhe/8AgVidoYd5zEOLi4daIIGg7OK9OtLc4bc4XwPPz12l37trbz1YY+u4Uy7ObMOWQAZIIAke0BJ14rj6OrUzuxNNRTZ19VqaI05T5a/uZym4xcL1vKPHOKzlDgcZ3FvmPqOxQ2YqClx0f5ChUBuDKnJg4NPkm4Fhgkb7eP35FVtRLhIvaKGZOQ5tJ92jeB9/BTp1w2Y69pyS6kE1OPirJS2+wlx4pnJKWBtxg6qDJCmn9UIYt82MzmkniDJWpd0bbEmlLPL6ljtKp/7fxQ4YlgH99I/VcrV/6v0PT+Fv/wCf6nLaftN7VTOifV2wBGFw4/8Axp/4BQZE9AeOCA4JtQRUhdvSP+meR1y/rM8wtWA+Pd85j5rdYs4KsOM/Ij1WBwhZyWUYwltlliC7KOMcNfBT0Rlt3PC4LjYNcgjK67SS0RMgi4HLkL34hcjxWqW1WVrLR1/Cr8SdU3gu6eJZiJaT1rXuCHAAAnhBIEtkW5rlpxsjj8TuNKXBBp4epTqGk5xeXWbY3MBzjm4ATv8AOFz79FvnFRXHv2+WDLTTtrUoyk2v5zkYxFYFzqRObKIJNnPi8AAgEXHCJ1XThKvStQqwpe76IqTqlqE/My4r26sjvwrDcEtj2mnUffCF1tPrbX6JrL/5LocfU+H1Q9cJYXs+o1tBxLRA6ubXyAA1IEa6KxTZHe1nkrW0zVabWEGGwDnNzHqt4lbp6iMXt6s1w0k5w39F8QxGHY0NhwzE3i4juWMJzeW0TbVVHCUs5/IbfQA6xZMbzwnst33Ub9zwZRrdcN65Xx/wP/t0XaySB1QbQbeOixdMm+pnHVwjHCWCE/Ekk5h1jx0/pOhVhLCwU2m3u6nofKzRqaDN5JgduRLjvOqglL2FRYJkMewhBJaR7WnI8VqsyllM30bXLZJde470hrZdhvH+7jQP7Wh3/guVq3/U+h6Tw2OKPqc2w4lwhVC+fW+BpZKbGe61o8AAoMx9ACA4d0nw2SvWZ7tV3g4yPIhdbSTzFHl/EKXC1v8AnJWCzSeJA8L/AEVtvMkigl6ciC5bDDAinUEoZtMUS4EFhgjQfeixcVgmM8tbu3ct8HtRrozxTqW6243/ABQZuJniuPqfDfX5tfDO5pfEljZZ9GXmM2nmgADLcuzajXhpB+XatFcY52t8+xeuvkotxXHuU+Hp9cSA7MS4g2gm7AD2Zjy0my026XM1ZL3Jo1DUfLg88ZG31adZgBGV1MQINw0EZjJNxdx8F0djoe2D4Zy/Mjq47rE8x649iRj8O00QWX60yOECARzyxv0WrTy8ix57lnV1faqk49isxGJc4QZAtYaT97ty6lUIZ3I4eotteIS4S7diMKlzBuFuyV9jSRaYcEMOc2PKTp+mqqza3ekvVJuD8x8fmeswjSOo6BxuQe0RKjzZR+8jZHT12fceM/zoV+JwzmyXCRprI59nfwW+F0ZPjqVbdNOpfD3Qy1kGxtwN/AreV3LK5XIsFSY4APGk3+/yWOSdkkt2D0+CPoIctJkhtPLBJGYRYbu1aXLd24N8a1F5zz7EP0gYjLs/Z9He81q7u92VviHOXGu++z1WlWKY/iZroZgvXY3D0veqMnszCfIFaWWD6rUGQIDwlAcq9KGCLcQKkf6rB/cyx8i1X9HL8jjeKQXD9zJVGkME+8fh+RXRhJOX0OJKLUCM8TZbTCItrP1UJkN5F5VJhngS5s6qCU8dCVs/FuZDCTlP+Pu30nTXeqOr06nHMeH7nU0Wr2TxL7rLBgbIIJYZtmFpGg4E9nmqKt8tbZvcvlz+J05aVzfmVel+66P6dSLi8BUguOXLqd07zbf3Tor9d9Vq2tfQ5Vui1FD83PxymWmFh1EgQS8CA6JDgZAB4cLQDK5tul8vMF07fI69Op86tSa+fz9yNRpURSLajXipvygnQAdm6IOhnRVtPq1QsOXfozK7TwsjiUefxITG5YdGYSL8zaI3Hx3LtR1HmxynwciOk2y4XIYzFm4A192621QzyzRfP/aiNh8cWSQ0yfjrNrrdZBT4Zqpm65ZiySyqXUDBPtjNa5Ak776la8Lzc/A3OU1psPu/y/7IbqRbbiJn6rdGSfCK04uOHP8AAlUoe67ZAafZsSfz036rVYnBZTLGnUbZtOOVjoRsoIg387bu9bYSyV7I+W8CYvAmOEz8Vka88ZY80S05buNmgby7qjzK1zlg20V7n8Sk9JOLDsaaLTLMLTp4dvCabev/AMy4dy4Mnl5Z7CMVFJLsX3oM2X6zHOrEWosJ/qd1R5F/gsWZI78oMgQBCAzPpA2V67ClwEupHOOYiHD+2/8ASFtpntkVtXUrK8exy5tQFoJEiYPJdKCbfB5+ySjH1LgYx2HAOYaHhoez6KxVNvhla2KXqXQYpwNTZbJPCyaIrc8EzZOGLz7Mzu58lXutUY9S1ptO7Z4xlE6tsQkyJHLf4LRHWrGC5Z4XLOV0DD7La3rOcG8C6BPcdZ+a1W6w3UeG45k/xJtCjh3AMk+eV2/VwynuVKOqzLEWjp/Zq5YXf6oVXwlMQ0GRrDiSJ4A/XluW2N7TyzG7SRksEqhgRlIPhPz3dqwnPcTVRsXJXdJMgc1wIL5uLWEWJ+9OwKhq6k45XU3+dGEluWUV+XKC1zZtffmE7+Y3HeFW0OtdU+vD7fqidfpFtyl8mv7MdxGAa7qtEGJDtCRFp49kcF6aq9p5fQ5Gp00Z15ikmVLsJVBiCfofJXlZHGUzjup52uLTLOgALDXTmB2GCFXby8lxRxFRXYjbRiAdTNo3gfmt1Pcq3voNYR7QZJg7rSJ5iVnapNYSMdNKEZbpPDXTuNVqzSeEAC9t3HtSuO1ci97pJx5WF/MCGDethofsWuGqNw4OIeBGHYaxB/FU9igzvqEHsaVz9VZ6ce/B2vDtOnNN9uX+hy1z3OJc45nOJLjvLiZJPMlcxndPoj0ObD/Z8CKjhD65zn+QWb83f1LElG8QkEAIDxzZEFAcp25sT9nr1GRNN3WZyB3dxlXq7W0mupx9Rpkm4vozPVmFhLHCWnTj2q/F71uXU4dkXS9j5RBLd63GlSzwWWCeSxrImXCbxLReCTpJy+HNcLxebrg2ng73hnrSSXcnigBYZmkmJa4g+Rg8V5eGruTzk9LLSV7eOCFiKb803qiBDpuxw7TETuVp6hzXqeH7e6KEtO1L/kvf2ZZNqB/VDzmY4OIBgzBEHhJKowlOmW9LqdCaViUc8ojVsG0MBqZ88HNBJm955Hu1W9au6c3tfBUlVCEczTyWOyqznQCRkAsSCHXsACdb2nlvXW0zscfWYKSf3eg3tTD2DXQQXQzc4GdGmLjdcbzdWZJSWGLI1zWJcEZ2CilJeS8XA0Ijh8wuffooqDnEsaSyVc/Lk85G8aW5QcxaSNYNrX08F0NLC6VUfLxLjvwc/VXU1WyVmVn4ZR7RIqATutIJgxGm/hbmrcIzrliffsapuu6tyrecd+g5imNIy8+8d+oKsQy3kpWYjHCKTF0CC6+lwL3ExaO89yuwkklg5lkXKbTE4GM7SR1QJJJtpOo7lFtn9NtGzTU/1kp/P9RAdmJj8RJ7tfgs4vbFJlaSlObcUTcHhmt65s1tysLJYXBsphKUt0uxQ9PdoEEYQWcHCpiL6VMuWnT/AO2w3HvPdwXHtnukep09Xlww+pX9CNgOxuLp0R7My88Gi5Ph5wtJvPqKjSDGhrRDWgAAbgBACgyFoAQAgBAVm3tlivTj8bbtPy7CsoywzXZDesHMtq4IkREOB0PhC6VFmGcHW0OceOpn3tjXir2crg4i4fJb7OhuXLcknTgGmSeei8745zViXuem8Gwn6SXWBAzbxbtJ7B2LysVng9MrPcYbu3XJN7kRx8deKzZhhZ4G3OkRdusETbmIjfc7rhZZafuS6tyayP7OoloJzB5MSTOnCNeKxvtU2ljC/U0U6eVS5eWz2njWUXZJ6hE6Els7hxB5711tDqJOHrKlrhTPbnghmq6rUFQtJbIa0bh5QdBPy3bvPTtUSvDdZLzMcdh/EYsNMvAIIva0jTy38l24UKyOEUrtbKqa3e45h61MtgGZ3EyOwG8d/E8VXjpnQ/TwWvtUNQnuwxNANaHUyMovG+d4ggSRMcFu1Cckprqito3GvNTXD6BiKwAE+0bc+XdfzW2rMllGnUyVbw+pXNx5m7QeyxHjqrbp9mc+Grjj1IRhKuV2csBFxwuY3hRZVvW3PJOm1XkzdmMrnj5hg8PJmLnhbuWUsJYNcHKcnLp8hW2NqNwjPW2L2mKLTcPr+8RvZSBDjxcWDiufqLMcLudzQ0tvL6L83+xzZ4cSS4lz3Ekk3LnOMkniSSqR1D6D9EvRT9kw3rag/fVgCeLWagd+vhwUMlI3igkEAIAQAgBAZvpPsTODVpjrfiHvRvHNbqrMcMraincso5ztLAi7gLjculVb2Z57U6Xhyj1K/DYl1MyPv6LZfpq9RDbYslTT6qzTy3QZY0NsA+2IneZLbngI+964Wo/8fg3/AEnj4Heo8dzxYvqNBlTrPpuFQSCRee4fqqt3hmxYaLFOtlPLg8okvxDCwutOWXMm5vy57lxVTYp7e2ep1nqouvPfGcdyrrbSdBADcsWA3c5NydFfjpYppvOTmT107OGuB2jWpvLG1JBaNdQQN2k/ZWE4Tr3OGMMzjKFu1TT47+5Z1LEGJAiBG4HdukSD3QtGjmlamzo3Z2YiIrUg45XaDN262PmvX1Tw8xOBqaIuLU0RKOELHEjKQeOquSnGa56nKrpnVLjlHtXElxDacSDIJ3KPL2rMjJ3b3tg+UO0KMAl13mNNze7eexaZNNpQ6Is1KSi5W8yf9iFUwdQuJgG9rjRWoWxS5Odbp5ylwh31DgxrCN8ngsE8zcjdKtqpVtYYbQx1PC08z3X0EATfgDq4wYm282BWi27C5L2l0ibSX4nPdoY59d/rakAAQxo0YySQBNzqSSbkkk6rnSbbyztRiorCN/6JuhRxFQYuu39yw9Rp/G76cfDisTJHdFBkCAEAIAQAgBACAzPSLo5nmpSHW/E3c7mOB+K31244ZUv06l6o9Tne09nwT+EjUEQulVbwef1Ol5yuCrewixsVbTyc2UXF4Y9s7GGk/MNND9fvmtV9SsjhlrS3umeUWe2cMHA1mxEScvHrTIAO78XJedvpkpf5PRvbZHfHr8Ckr0mT1XSABrMuO8gRbvVNTsf3l+yNUo1xfpf7sdwdbI4ZqZIdESLxyMXWm6Csi0pYaN9NnlSy49ehaVqoqXh4EaRBzTYWOkqnTCUJqMcNnUnKNlbk00LdjGucWkidLX0ub6TM+AXsa6ZRhuwef1GrrnPYmLIbHCeKyWcmv04wlyNYloD2GI1Pbbzm3ildrlCSF9EY2wa6fsLzTcmCe7l4okorBk5Ocsj7REEkRv8A1WCm5dEbXUodyj6Q9IqeHBFn1T7LeA4nhxUykoLqRCt2trH1MDicS+q41KriTcgHQT8NB4BU5zcnlnTrrUI4Rr/R70HqY+oKlQFuGabnTOeA+/ocDPqfQOEwzKTG06bQ1jRDQNAFBkPIAQAgBACAEAIAQAgMh6Sa2HoYV2IqNl4IawAwXuOgNtAJPYFsrslB8Gm6mFi5OW4LbVGtYnITuPyK6Fd6l06nEv0bg/UuDyvQLd9vkrcbV0OdOhx5E7OrOLhTF2vMFu4/RY6iuMoNs3aac4TSXcnYnZ1MwWVMusl2bTjcXHhqvMKrfJqt5fsegnTXGOXwKftFoEZhlA0bmJPEAbhykLCrwO+cm58GyfimnqilDljDMe5xysbl778Lbm909q7Gl8Kq073vlnM1Xi1t/ogibQpCn/E771Vyc3P5FWumNfTqeuxmp1O/S3yWO0y39yvdiHPqS08pFlYjGEIeopzlbOz0stG1GUml9R+65JhoVecs/BF2mvby22/yMptnpgXSzDiT/uEQB/KPmVWlcl906NemlLmZmMl8ziXOJ33JKrNtvLLsYqKwjo3QP0aVMSW18UDToWLWaOf9Bz8OKxMksnb8JhmUmNp02hrGiABoAoMh5ACAEAIAQAgBACAEAIDhPpl26a2L/ZhOTDiCONRwBJ7hlA7+KkhnN674Ckgsdn7brUgGmKjB+F27sOoWyNso9zRZpq59UTx0hpEz1qR5gOb4i/krUNYsYkjn2eGtPNbH3bYbUMGs13a6P8lYrtpXKwU7dPqXxJN/2JFMA/iZ/cD5hbPtMOxrWjsfVYJeCOXrZ298KrZrN3Ci/wAi1VoHF7nJfmSK+1KQ1qsHHrABaHbJLhL6stLTxb6/gipxW36DQAKmY3kNBIN9wsPPxWdd+1et8/Aws0UpcRWPmVrukr//AIaccHPuR2NFh5qJ6pvojZV4co/eZV4uo+oc9aoXHmbDsGg7lWlNy6l6FcYfdRbdHujWKxjsuGpEtm7yIY3tJWJmdk6G+jHD4SKteK9fiR1Gn+EHXtPgoMse5vlBIIAQAgBACAEAIAQAgBACAyPTPoDh8f8AvCTSrxAqNAM8A9v4gO0HmpyYtGH2b6Fn+uBxGIY6iJkUw4PcYMe0IbeDv0TJKQztn0L12ScLiG1BuZVGV39wkHyQYZi9qdDdoUP9XB1SOLG+sb4smFJjkz2IotaYe0tPBwIPmhIn1NPigD1TOKAIYEBabP2JiasepwtZ87203ZfGICA1+yPRNtCqQavq8O0+8Q539rZ8yFGRg6B0f9EuCoEPrZsQ8e/Zk8mj5kpknBvKFBrGhrGhrRYBoAAHIDRQSOIAQAgBACAEAIAQAgBACAEAIAQAgBACAZr4Vj7PY138zQfigPlrpdldjcS4ANHrngBoDWhrXFoAAsLALIxOm+hTZmFrYesKuHo1HMqCHPpsc7K5ukuExLSoJwdRw+yaDPYoUmfy02j4BQTgmoAQAgBACAEAIAQAgBACAEAIAQAgBACAEAzisUymM1R7WDi4gDzQFDjOmuFYYaXVD/C23i6BHNAZrafpQDZFNjBG9zi7/i2J8YQjJldoekHG1fZqmm3+AAHxiUIyczxOLzPc4mSXEntlSDTdC+klfDB5oVMskZhAIMTEgjmfFME5OjbJ9J9SIq02OI4HKfG4PZATAyarAdO8K8AuzMneRIntbJHeAoJNDhMdSqiadRr/AOUgx2jcgJCAEAIAQAgBACAEAIAQAgBACAEBA2vtijhmZ6rw0bh+Jx5DegOcbb9Jb3SKAFNvvavPZNghGTE43pE95LnOLncXEmPFMENlLiNrvMidZniVOCMlXiaxPbw+nFCRmlj3stNuBQEKo0Ek8VIJWDxZpghoF+KAscJiybygLjBbQIm+qgFtgNrOa6ziCNHAwRykbkBsdjdP6zLVIqt52dHJw17781GCcm+2J0go4ls03dbe02cPr3ISWqAEAIAQAgBACAEAIAQAgKvpLtpmDw76775fZbvc42A8fKUB8+7c6QVsS91Wo6XOPc1o0AG4KTHJUGoSpIGHOQgarBCcEcPIsQCOB+7ISJeRwI75+KAayjn4fmgPRHPwCAdZV5eJlAWFCrZAS6Na6AmUcSZBQFhgtpupvDmuLTOosQeNlAOydCek4xbC18CswDN/EPeHzH1UGSNOgBACAEAIAQAgBACAEBy/051XClhmD2S95PaGgDyc5SYs4+iIyJIUkCHhCRvMR2c0JPH5TuI80Ay6mOPxQCDS5hAeiiOIQC2ho3+A+qAeZUCAlU3oB5j0A8KiA1fo8xxZj6EH2nFp5hzT84PcoYR3hQZAgBACAEAIAQAgBACA576YtnOqUKTxoxzh3uAju6rh3hSjCRxRzYspIElkoBoghDICRvHh9NEAgsHHxH0lCBDqPMeKEifUFAINH7kfVAeilzHj9EA40BAPscgHWlQBxpUg1fo5oF2NpOAnKZ8jPlKgI76wWUGQpACAEAIAQAgBACAEBG2jgWVqb6VQS14g/UcCDfuQhrJwTpn0Xq4SrDxLD7FQDqvHA8HcvksjDpwZrKOxCQI4ifj4oQIdSaeXb9QgGzhuBB7/AKoDw4Z3BAJOHd7p8/ohIk4Z3AoQefsx+4QnICjzHxQZHmMCEjsIByjTLiAASSYAFySdwA1KgHb/AEbdFHYZhq1hFR4ADd7G6x2m09gRkpG4UEggBACAEAIAQAgBACAEAxjcHTrMNOqxr2O1a4SChDWTmPST0TyS/B1BGvqqhNuTX3Pc7xWWTHDRzna2xsThTFek+nwJEtPY4dU9xTBGUV/reIQnAZ28wgweHKd5QjB6I95CcHhA4oRg8gITgJHBAAMwBqdOJQdEarYHo/xuJg+r9VTP46sttyZ7R8AOagdeh1ron0Gw2C64HrK3+48afyt0Z8eaZMksGpUEggBACAEAIAQAgBACAEAIAQAgE1KYcCHAEHUESD3FAZranQDZ9a5w7WHjT6nk23kpyY7F2M/jPRBhTenWrM7crx/iD5pkja/cp6/obqfgxbD/ADUyPg4qconDGB6HMR/9ml/a5MocimehuvvxVMdjHH5hRwMMmYf0ND8eMn+WlHmXn4JlDDLvA+ifAMjOatU/xPyjwYB8UyNpq9l7Bw2H/wBGhTpni1ozHtdqfFMk4RZKCQQAgBACAEAIAQAgP//Z"/>
          <p:cNvSpPr>
            <a:spLocks noChangeAspect="1" noChangeArrowheads="1"/>
          </p:cNvSpPr>
          <p:nvPr/>
        </p:nvSpPr>
        <p:spPr bwMode="auto">
          <a:xfrm>
            <a:off x="155575" y="-2773363"/>
            <a:ext cx="4533900" cy="5791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2" name="Picture 14" descr="http://cdn.gollos.com/3772/Prod/1265759/Logo/3145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1290062"/>
            <a:ext cx="2625346" cy="335338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data:image/jpeg;base64,/9j/4AAQSkZJRgABAQAAAQABAAD/2wCEAAkGBxISDxUPEhASFhUVFg8RFRUVFRAVEg8PFRUWFxUSFRUYHSggGBslGxYVITEhJSorLi4uGR8zODMsNygtLjcBCgoKDg0OGhAQFS0lHiUtMjcwKy0rLS0tKzcrLSstLi4tLi0tLSstLS0yNys3LS0rKy0tLSs3NystLS0tKy0rLf/AABEIAK8BIQMBIgACEQEDEQH/xAAcAAEAAQUBAQAAAAAAAAAAAAAAAQIDBAUGBwj/xABDEAACAQIDBAYEDAQFBQAAAAAAAQIDEQQSIQUxQVEGEyJhcYEHU5GhFSMyQlJiorHB0eHwFmNyghRDkpPxM0SD0uL/xAAZAQEAAwEBAAAAAAAAAAAAAAAAAQMEAgX/xAApEQEAAgEEAQEHBQAAAAAAAAAAAQIRAwQhMRLRBSJBUYGRsRMyQmFx/9oADAMBAAIRAxEAPwD3EAAAAAAAAAAAAAAAAAAAAAAAAAAAAAAAAAAAAAAAAAAAAAAAAAAAAAAAAAAAAAAAAAAAAAAAAAAAAAAAAAAAAAAAAAAAAAAAAAAAAAAAAAAAAAAAAAAAAAAAAAAAAAAAAAAAAABFyQAIOL6aekGns+vHD9RKrJwVSTU4wUIttJap3ejA7UHn2B9LeBnG8oV4P+mM4+ThJ3NnQ9JGzpf58l/VTqr8CcSOuBzkenOzn/3lNeOZfejN2f0mwVeXV0sXQnJ7oqccz8I72QNsAAAAAAAAYu0sRkhdb28q7nq7+xMyjUban2ox5Jvzen3Jga1zk2knJtuyte7YqZ4vK3JNcLsRk01JaNaru4fiymrNt3bu2Sg6+f05e1k/4qp9OX+plpkAXljanrJe0qWOq+sl7jHJIGT8IVfWP7P5E/CNX1j9kfyMUAZfwnV+n9mP5EralX6X2YmGLBLN+FqvNexE/DFX6vsMEiwGw+GKnKPs/Un4aqco+x/ma4gDY/DdT6Mff+Y+HZ/Qj7zXMoZA2S6QT9XH2sn+IZeqXtNTNcVv9zXeUp3/AHuA2/8AEj40t/1v0D6TfyvtfoaarFtabzHULNavVq/ZST9gHR/xL/J+3+g/iX+V9v8AQ0LQjHVeKImcDbYjH1XJvO13RelvIs/CFT1k/ayzVp37WZZYqUnF5r1LR7ME1u14mBsuv1maSoVKcfrtrM+UYNaJfS4njW85pN/1PpltiIzjxbR7Rqesn7TzPpFisPLbWbG5ZU4wTy1ZNRqOMOwpOz0zN79L7zu9q4yFGm6suGiS+dLgjifh+jXqNTo05NfUUnFeaOdvub0tMzE2TfRi0ccNN0t2ls6cqbwtONOXaVVxy5JarLZR0dtdeRqYaq61R2kcVg9/+Hw+/wBXT/IzavR/DYmm5UacKdTenTSUZO25xWn4m2ntOkTFb0mFNtrbGYlwapkdcqUozavZp+wv1G1pazWjvwfFF3BYOFZ9XN2vdX5M9Zle0ejnpIsbh5rM5OjKMG3rJxlFSjfm1qr9x1p556FOj0sJgalSb1r1ZzXdTh8XG/sk/M9DKp7dAAIAAAQzn9oVc1WXc8vs/bOhNbidi0pyz2cZOSnJxbTnJKyUuatbTuA0zKWZVbYtaC+LqKpaMrKekp1G+ynL5sUtNzZiVoVYO06U/lQpqUVmU5SjdtW1UVqrvkTlCGQW6eJhK1pLXNbvyu0rc7NFYEgpJAqRJCYTISkgEgCCSABDJDApZDJKWwKZFqUeK38uZdkUogW864ef1fHkW3K8lu4vR8bW/Eqr07p2bV99uK8+Jbows12m1Z8uL7vAC4VUFeaXeUsuYRdtef3FerxSf8dV7hlOJS4syEgo9x4VqtuXP9K8FKphZZd8e146Nfkdl0b2Th8PhoQw9OMYOMZ3ss1RySbnJ722audK8Wnuaa9psuidVvDKm99JypP+16e5o2bCcXmvzj8K9fmsNo8PH6EfYjm+kGFhTr0akYqLm5wlZJKWiabtxOpND0tp/FU6n0KkW/CSaf4GvfVzoW465+ynQn34eG7bp5cTWjyqVPe2/wATCozyyTOi6cYR08bJ8KihNPyyv3r3nNyWps0L+WnW39Krxi0w9i9GG1s1OWGb3fGQ8H8uPts/NnengvRDajo1oVF8ySbXOD0lH2XPeKU1KKkndNJp809UybRyiFQAOUgAAAAAAAMPE7MpTvmpxu4yhdK0lCXykpLVX7jX1+jyu3TqShfq1bRxjCHzYrhfi9futvABytXZmIh81TXxrbi9YQXyFbfKT7lwfcYTr5flxlBqMZyUl8hS0Sb3XvoduUVKUZK0oprvSf73IDkYtPc/+SpG7r7BoSebLled1G4trNO1ry5+HcuSMCrsKpCK6uop2jPSejqVH8lXWkY71592oYbCIr06tO/WUnZdWs0e0pzlvSW+yfF8PBlEcTBtrMrqThZ6POrNx73qgLhLRBIEEMkhgRYhktkMChlNiqRSBDLeRJtrja5cZQ2QKWX8Cu35P8Cwy5h66g7y0W5vlrvKtaJmk4dU/dDYV3PK+rUXPRRUnaN20tXwMPDbVoPESw8ZVJVFvWjjFK95trS2mhncCacEnokudklfxPMpqRWs1mvMtU1zOcq2TsapkxU4cKkc6/rjo/c/cEYuNqdW6db1c03/AES0kcUv4Xi3ylMxmJh1hh7Xw3W0J0+Li7f1LVe8y0Ge3asWiYljicTl5H0zwbq4SFdLWk8sueR6P32Z5/M9q2nglGvUoSXYrJuPJ5r3Xtv7jyTbezZYevKi+GsX9KD3P98jF7O1JrnQt3VduK5xePisbMrZaiPc+g2O6zCKDetJ9X/Zvh7nbyPA4O0kz1T0a7QtNRv/ANSLg/64XlH3Zz0rdM0PSgAVugAAAAAAAAAAAAAAAEWLFXB05NOVOLad07K6fiZAA0dbo7BJdVOUGozjFN5ouUtc0uMnfv58zCxOy8RC7io1ElBLW05yvaTfBLj5PuR1IA4yvPI2pRku0oJtO0pNX7PNaPXufIiNVPc09WvNaNHZyjfejAq7GoyafVpZXJq2iUpb3bdf83zYHONg2Nbo7JL4uq9ISilPXNPepSlv7tOb7rYGLwNanmcqeZRUbOGrnN6OKjw3rV9/BXAttlLZbnUSbTdnFxi730lJJxV+bzL2kpkCWylsllDYApqK6s+OhLIZEi3gcc6LVKb+LbtGT/y290X9Xkzfxkc9WgmmnuK9mY/qmqVR9h6Qm/mP6Eu7kzDuNv8Ayq0ad88S3+Zc7eNiK9HPFx5q3jyNZtatOjGVWNOddycUqSgmoRS+bJbm3a99DZYKtUnTU6tONOb3wjuguCfC9t9jPbTrFInPfwdxac9NrsPEZ6EG96vB+MXb8DYGk2K8lWpT4StUj47pL7jdXPS29/PTiZ79GfUjFparpDs/rad4/Lg88eb5x/fI4XphgY18H19u3SWa/OPzl+J6fKSWrPOenmOhSwlSKtmxEpRhHjkb7UvC33oza+lMa9L07nv1WUt7k1np5XKi/D9/vidP0Pxbpzvxg4VV35HdrzV15nNdYbLYNdRrxfBuz8GeqzPoWnNNKS3NJrwZUafonic+Dp3esM1J/wDjbin7En5m4KXQAAAAAAAAAAAAAAAAAAAAAAAARYkAWa2GhNWlGL8Uv3xZrK/Ryi9Y5odt1HlfypO9734a7u5cFY3IA5St0frRtlnGavNyumml81Rtv4+SXM106FWNlUpSi3GUnucYJc5bv+Gd4Q1wIwPPYVk7O+9Jq+js7a2fiiu52OM2PRqXzU1dpxbWkrO/Fd8m/F3NXiei616qo49lRinrGLXzu/8ARLmMDn2Wa0E1Zq6eljY4vY2JpqTyKaWXKoPtSbsmrPx39zfI1teeVyU045Wk7p2TdtL+cV4tLeRgZeyto9W1SqPsvSE3rl+pJ8uTOhOQqZWmnZriZ9LFYjDKMK1J9XJfF1Jb09fi58nxV95g3Gj4x5R00ad/LhvMTVUISqS3QUp9+ivocpsDpbtLGObw+GoKnTag5VKtRXqNXUFZO7s1d2SMjafSCMqFSNlrCotHxys8yj0qVHDqlFwTjKU4zgmqqlK102n2lpuZ1s4reszCNXNcO82r03xkHKnUoU4VINxlFylPJO11omk1Zpp95wW09oVK9R1as3KT07kuSW5LuMCp0qhLPnTlKbbc29W3+/cWFtukejXTrWcxHLPNpllpMTxGSzvqa7FbbhbQ0eJ2jKbtzO8ofRfoc2q6+Gr3+bWSXnTjf7j0A4v0S9H54LZkI1I5alVuvOL3wzJKMX3qKV+87Qrl0AAgAAAAAAAAAAAAAAAAAAAAAAAAAAAAAAAAQy3WoRkrSimu9XLoAwKOx6EZ9YqUVLR7tzWia5OyS8jMqU1JOMkmnvTV0/IrAGrq9HsJL5WGov8AsR4btf0V45YupTo4bPSzSdOo501HI32U23dNJ23cD6GAjjonl85v0P7T9Th/9/8A+S2/Q7tT1OH/AN9f+p9IAnKMPnCn6GNqSdnDDQ75Vm0v9MGz0boJ6JaGBnHEYiar142cdLUaMl86MXrJ978kj0kDKcIsSAQAAAAAAAAAAAAAAAAAAAAAAAAAAAAAAAAAAAAAAAAAAA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155575" y="-1104900"/>
            <a:ext cx="3810000" cy="2305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http://hodremonta.ru/otdelka/pics/pila-ruchna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3" y="1142984"/>
            <a:ext cx="3660459" cy="2214578"/>
          </a:xfrm>
          <a:prstGeom prst="rect">
            <a:avLst/>
          </a:prstGeom>
          <a:noFill/>
        </p:spPr>
      </p:pic>
      <p:pic>
        <p:nvPicPr>
          <p:cNvPr id="4102" name="Picture 6" descr="http://kachestvo.ru/netcat_files/Image/%D1%82%D0%B0%D0%B1%D0%BB%D0%B5%D1%82%D0%BA%D0%B8%281%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7708" y="214291"/>
            <a:ext cx="3967510" cy="2643205"/>
          </a:xfrm>
          <a:prstGeom prst="rect">
            <a:avLst/>
          </a:prstGeom>
          <a:noFill/>
        </p:spPr>
      </p:pic>
      <p:pic>
        <p:nvPicPr>
          <p:cNvPr id="4104" name="Picture 8" descr="http://pit.dirty.ru/lepro/2/2013/05/03/35490-114232-aa20567e91bb2990d496d6f1273041e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500438"/>
            <a:ext cx="3729400" cy="2786082"/>
          </a:xfrm>
          <a:prstGeom prst="rect">
            <a:avLst/>
          </a:prstGeom>
          <a:noFill/>
        </p:spPr>
      </p:pic>
      <p:pic>
        <p:nvPicPr>
          <p:cNvPr id="4106" name="Picture 10" descr="http://two-sonnik.ru/wp-content/uploads/2015/06/537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3286124"/>
            <a:ext cx="2928982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357158" y="1500174"/>
            <a:ext cx="8280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3300"/>
                </a:solidFill>
                <a:latin typeface="Times New Roman" pitchFamily="18" charset="0"/>
              </a:rPr>
              <a:t>    ПРОФЕССИЯ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</a:rPr>
              <a:t>-</a:t>
            </a:r>
            <a:r>
              <a:rPr lang="ru-RU" sz="3200" dirty="0">
                <a:latin typeface="Times New Roman" pitchFamily="18" charset="0"/>
              </a:rPr>
              <a:t> </a:t>
            </a:r>
            <a:r>
              <a:rPr lang="ru-RU" sz="3200" dirty="0">
                <a:solidFill>
                  <a:schemeClr val="tx2"/>
                </a:solidFill>
                <a:latin typeface="Times New Roman" pitchFamily="18" charset="0"/>
              </a:rPr>
              <a:t>(от латинского </a:t>
            </a:r>
            <a:r>
              <a:rPr lang="ru-RU" sz="3200" dirty="0" err="1">
                <a:solidFill>
                  <a:schemeClr val="tx2"/>
                </a:solidFill>
                <a:latin typeface="Times New Roman" pitchFamily="18" charset="0"/>
              </a:rPr>
              <a:t>professio</a:t>
            </a:r>
            <a:r>
              <a:rPr lang="ru-RU" sz="3200" dirty="0">
                <a:solidFill>
                  <a:schemeClr val="tx2"/>
                </a:solidFill>
                <a:latin typeface="Times New Roman" pitchFamily="18" charset="0"/>
              </a:rPr>
              <a:t>), 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</a:rPr>
              <a:t>это дело, работа, </a:t>
            </a:r>
          </a:p>
          <a:p>
            <a:pPr algn="ctr"/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</a:rPr>
              <a:t>которой занимается человек.</a:t>
            </a:r>
            <a:endParaRPr lang="ru-RU" sz="3200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hveimash.tkat.ru/data/products/gallery/1315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642918"/>
            <a:ext cx="2928958" cy="2928958"/>
          </a:xfrm>
          <a:prstGeom prst="rect">
            <a:avLst/>
          </a:prstGeom>
          <a:noFill/>
        </p:spPr>
      </p:pic>
      <p:pic>
        <p:nvPicPr>
          <p:cNvPr id="6150" name="Picture 6" descr="http://elegantprom.com.ua/images/avatar/event/ostrowski_P11874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00042"/>
            <a:ext cx="4006462" cy="3000396"/>
          </a:xfrm>
          <a:prstGeom prst="rect">
            <a:avLst/>
          </a:prstGeom>
          <a:noFill/>
        </p:spPr>
      </p:pic>
      <p:pic>
        <p:nvPicPr>
          <p:cNvPr id="6152" name="Picture 8" descr="http://www.floraplast.ru/_src/Catalog.Item/2507_gal/603962928/002965-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071810"/>
            <a:ext cx="3571899" cy="3571900"/>
          </a:xfrm>
          <a:prstGeom prst="rect">
            <a:avLst/>
          </a:prstGeom>
          <a:noFill/>
        </p:spPr>
      </p:pic>
      <p:pic>
        <p:nvPicPr>
          <p:cNvPr id="6156" name="Picture 12" descr="http://www.poshivchik.ru/wp-content/uploads/2010/02/istoriya-shvejnoj-igl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3949292"/>
            <a:ext cx="2143140" cy="238960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uetu.ru/rda1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142984"/>
            <a:ext cx="3071834" cy="1912002"/>
          </a:xfrm>
          <a:prstGeom prst="rect">
            <a:avLst/>
          </a:prstGeom>
          <a:noFill/>
        </p:spPr>
      </p:pic>
      <p:pic>
        <p:nvPicPr>
          <p:cNvPr id="8196" name="Picture 4" descr="http://weaponplace.ru/images/smersh_4_knif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7166"/>
            <a:ext cx="3429024" cy="2286016"/>
          </a:xfrm>
          <a:prstGeom prst="rect">
            <a:avLst/>
          </a:prstGeom>
          <a:noFill/>
        </p:spPr>
      </p:pic>
      <p:sp>
        <p:nvSpPr>
          <p:cNvPr id="8198" name="AutoShape 6" descr="data:image/png;base64,iVBORw0KGgoAAAANSUhEUgAAAOEAAADhCAMAAAAJbSJIAAAAh1BMVEX+/v4AAAD8/Pz5+fmYmJilpaWcnJyPj4+qqqqsrKyxsbGLi4vy8vKRkZHq6ur19fXU1NSCgoJubm7Hx8fh4eFSUlJ1dXW+vr5cXFxXV1d+fn5hYWGhoaHOzs7Z2dlDQ0NMTEwyMjK4uLg5OTktLS1vb28oKCgeHh4XFxcpKSlAQEAODg4YGBjg0xKDAAANhElEQVR4nO1da3ejOrJFBvGQQCAkJEC8scHB/f9/35Sc7jOZmTXnzNzVuR60vFc76Tj5UHvVY1cVAnveG2+88cYbb7zxxhtvvPHGX+HyagP+X+AyS8ZY/vO/btIcuoB2umevtuPb0GOt9YIDmpHCf7Ux34H+FoQdxkRoHTZb8Gpzfj9Yw7MwxDHuSNxpXBWvNui3o60VD+KE4IR2SaKTyrVq0821yRaykCSIdBLHQjlWcOTYTO1SFJoknABBLEbHwhSvzdj2slgSjhMcgw9H8WqbfiuGrCnJwAaR3EiQxF2M9ZS+2qjfCYk7tXi+J5NqSDOMoaIS82qjfif8pBg3AQyLinheAKKIk5C/2qrfiUUv6M49X5oOfiIZ7mLSupSGMpMGbdiT1NjcK9q4w8nNoTT0o0KOj5GxbHuyuiibh/WrzfqN0MQXMwoln/rPN2iISdC+1qjfib5jaYsUwyP52afFWZxE7nTeeTR44TpKMS+/2tAhw4Q609HkdPCTae7F+CssLx6jMVHypWb9PlwIuYhyw9J8abTziMa1K31336WF2pUMp69RuUyzK2nIOJNmrmQy6394XwpHRsM0GCRdDyEap1q0LyA6DZu9k6Zxpa58gY3CJWHh9MgknZyRhr/DEoR2dJk+aoln4dpK5hNpJEX5TEKHGrSvuMSFMOuVyMY4NEV8hV5kedyDwckktCioDI6tkWQlrzblOwCtZ8CC8ToVeoxebcz3wO/6ZFrXZTClo0m4EDEeeyCD2aVtzBcUYdE0s2HYVYIsG9pxrvqldlQJ/bCg4zSTwcl21GJJ4nX80Q3RNLzalO+BzPQ0XRWL1+TVpnwPJC/MdK16bZy6MPF3+KEox3XUhalSBycKIESSYDseZAhWR9vRniZb2QQDuXavNuV7wFo9qrFJk0a92pTvgZ+RZm2vRChXZ0IS8rlBeohXR7u1QvG6bpQMH/qv//h0uNgkjK/l2gy9cnQ76kfJbK57X7STK9ck/glJNJWREUW0O9qO9kbt8YqHZHMxCQGyoZtCtSTGVSVs272ezaDLxlElzMxYTVdd0NXRoVeMZucoY+HuahJWai9RK+Mp8xwcmTwvv5WbAakXxuR//ddnBDfHNj3EEMzSRQdCv71We4cS2SFnk7D+cVsVWypH29G0Kn/cpkP2t9pRJSynvWnRUIR3V5XwfszNI0yTu4NDry2bxd7sfFPpYhxNQjZNSK2V7Nsqd1LqPT7vhqNCBh+OJuGC5l3tOE92B5PQot/WPUZZmjT01aZ8D3JzvStTsb51sR21RYUjVIMSysTVmVCj/WhnncauJqH8eGwURflSOXpiJm32B50qJiLl5E3LntciZOqNDWR3NAkFQg1fF5Y8+leb8j0odvQR3jN/MfGrTfkepBXaw+qWFm3toBJatOhRt7OUeHM0CQlCG950urjab4s7mhaU5KTOXm3K9wCScCSNYgU3jiphhe5lu6WDXh3dPHH0qPC1YGR3VAn7HY3ZgVPdOJqEbEZ3rZRfUEc3T94VoYQf/kCujgpFgFBgql6Su6Pn8qDfrtON+KIMX23K96BHj1k3QQ4zoYurUcCBPjCuQAldnQkjtNfDUTD94eiRIIx2w1aR69rRw7HDFZW6DdKC2nbUuTy8WCXcOTG5fLajzhEESvYBM0Ix5myVIejeMq5TUbnyMIR/AtsfjdRdOmSunstD6JA9zQd9ODr0tuiq01hKjRxtRzW6hl7Ss7508q5l22/fo7wQad85eiHUn2GgyDUb9MpcFEK7mDkGTzBZjI4qYYbGwpOD7I2j5/Jg6F28fGBFrBy9RHF/cOi62dA7uv71D9T6HmOFcPG4BeBCEWdeyqTAjt61LNA82EfFC6GdlAkvReMCX1lfJL6TSpg3e3Lx/LwoEkeVkKAIXJdKIRy9BqORgVrjs35wNAkZMtK7XJgctKM3TN62Hgj6gyTubUcvtm5y9CTIBimdXK15Cwqho4EYlcLNbs1DCsoo1NGcuNmt+Su0oRCjMsXuJaGFz++pBz5kTDqqhAMS4EEvlamjSZgiAkrv5cxf3FTCdOLQjYLW58LR7Wi8AUH/kubD4qoSMhujacocTUKJNBC8+KnnaBJ6JgC18H3muZqEfHoSTC/S1e3olNoqk+epdrNb8642CcGFHnFwbwG6cLmRJ8HcKwondcJLWu+phJ5wVAlZLZ9JeGHGVaHonwT9y+yoUGD6s8rw5dWmfA+G1f9MQt282pTvAJQVWlgX5hfpZBJCiy1K0PoLCEXp6D2v5JrY3Rr0244eepLzbjXev0jlphLaM/gl83I/527u1jy2ocfeLjrV+NWmfAcu9kQJqoVYSO3o0UrPQ2jGetF4P2Ezc/m3P3x5M0AbJ0Qv7eZomZHrfusw0cHYn4+hzwahCY5jsggh/431GZqyMF4IP9nBNSkXzOtjQz/xY1+ruozEv9z4yXakQvBhWJ7ojkLWhxFXx3oYGveDL3VCW1M3x7o/gOtE5FeaExrjOCFJOJ5GC1MdxTG9mTazV+AvFymWmLYl4FaWppqBZBn8ccZJo1lhjAluy1ca/V8gxxGOBTFKtZ2Qqd1d4y4Awk1dm1tLM1pWx7Si2n5OZs6aaq4yjOMlPMuno/VK8Vu1wDfFiQCCctA4oJS34zRVTQ3MOVfGqHpFW1aMDTcKk4Rgtb7a9P8MhJumadRyUbeSCskYk4VOcJh1kWqmcRrHyhgbsMDRjNfHSDtqFCEkW8+xAl54vU7jOsZeWZfdAATZ0IsFY57RtjbjMe7361zVpjGmNvZVm1D2B9HqHI8Zj2/TPM/btaKXrOZYWIZMCkhDDqFZ1uDCeX/c53Fqqqapwdt1Xa0/xCUIs1M8hkWWt6061m2bTaobSgaWp8BQYxxkvOVt2VTVdbvO6wjcqurJ0oStuoYDLU/hwqAcj3q6/riv4yDLTKR5DqW0WJIQCk3LFXix+rhe5/HpPqAIr7EtAroe7HEKMZym4zDTsT+2OUxV1zOrFbKIM9VaJVSqrsb9ul9HKDaQhLYmNWYKpSQIkX9tdv4HYdZpLeuPj32bywuPxCfDvgPvKYjHsmzG9cfj/vg4nuJf2kqjEtrwpUZBcoY7fsa5Okp1na/biryE9pLZINUxCEVdQ2Sappq2bUdQisChtxLCVt2UAs1fUTOc4TEQaofqkUGL/fhAvmg1MASx6El7g+I5VTYwTXW9j/M21TcFiVkqCFf4xQSNHOcnqDUaGTPh+WF9SCQHhlLKQnTK1BPIpKpVRJVpK/QYjaKcRi00N2aamgMYbuEJnJibVVW0Rfu2odbLlsH2NEJjVY/H/AE+zKDBJkFbjgiNPAiyzPZv1VR92PGqOcMNB/1sbutyR/cf85TruLcH02ACpvX62NfShKEeZGGD0S8wpcAw4iX04+PnEIn/9/vui8SoHCOIwr3adYoHKYei0CRTG5qPsaSUsNwekrFUfFksMYyRtqaO9wcMjv0JRvx+4GhV6vqYp5F6cQ8Eh14nSVChH/fHfCi7iPGfuFiO0LEGPGpNtV5hNmYnOJwgwyK8j3S8H2s9D8Mi+qIQWi9kOZ6LDErsVd5f8HzWCzs4QTs3TtuUnIDhBZNimcd2nqdmVv4iir4XAjjq7A4M7035PIrw+Q/cmEsQk6HHtDVqT04x4y8hEbreQBZLNcLsK36ij2vrxPsMoud/8nt+g5Yn9Znouqjr6lNcVmNRgpdCV/eKh5QW4LxPgsOQ7ZbiY6X+k+Ll5xcoPMAT0jU9y5qmwzFOermoue2iRXxShGxM9fRk+Fgz/49i8+Xl8eYkD1UXIU7iRWupzVTjQT8p9n0hWYs+KaLJ+5mLf1QcKFG3x1kuWeRJnBCiBYlFQU1Y/GJYpGK62mUpTE+z1b0ntxwi1X4kHEXoFCO+xUXHCVAEL3YBDsMFFH8obJzKwcyW4TxP26jTHNg9RRHcTu/r9PFiu/8LyAD4EfuKg4yXPKOJhOKSsjQ6oNg89o+1qqZw+DnvyqxGU1Se6hNidAf0gF8Sd1nWRfwGY++kcDEM6rjf7zD/TyrrQSaGgq9oO9TSmVMR9C5BbBkSiNGARpzzKIraW1nDGFjDlDhWU2lH32ocK8XDZMG0ORdBzxuCZ5jGYRZkEaUtDPPGKB7RrkvAtzHoSRd3kKz2akwE7Yy9iesUQvEHhKWYJLgLgyiz+3yubua5/r2VLac0A+pBGFgfq0zVTw+eiqCXx/ZCRBLjMAAARd4q1cLLfqU0ioInP/gtzIc1OuM5vTSLIUox7iwHYGQ33m0L7uPgwSizvMPuyZCW6JznS4YIKGJba8LoOckDMwAHtvDzTxeGWUZPVkW/oIggUDtsHQVEIBlp9OQYPV0YPhFAiJ74g3sH3sUJtsUmsBunJ0fAs8hYiuDGLKpO/dkbLIhw/JViRDNL8JmEz/Dlx3SCxcyfINc8wBCoXWf9BR4DfuEfBKHGfKhzE/Rsi0pttQm7Z918cvvFL4gMoi7cmtaDKuDPtHtGZvAzZml5nRy5wzcdyJNe8OnFT6HnZl67M1xL+8/gs4IAM0hHSEqMgd76qJ27tfDCeoJBMKA9vSl6ZoX4M9iBECb9Eyx93/gzXM41I/1f4D7DN95444033njjjTfeeOONN5zB3wDTfhzeHwgOfgAAAABJRU5ErkJggg==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data:image/png;base64,iVBORw0KGgoAAAANSUhEUgAAAOEAAADhCAMAAAAJbSJIAAAAh1BMVEX+/v4AAAD8/Pz5+fmYmJilpaWcnJyPj4+qqqqsrKyxsbGLi4vy8vKRkZHq6ur19fXU1NSCgoJubm7Hx8fh4eFSUlJ1dXW+vr5cXFxXV1d+fn5hYWGhoaHOzs7Z2dlDQ0NMTEwyMjK4uLg5OTktLS1vb28oKCgeHh4XFxcpKSlAQEAODg4YGBjg0xKDAAANhElEQVR4nO1da3ejOrJFBvGQQCAkJEC8scHB/f9/35Sc7jOZmTXnzNzVuR60vFc76Tj5UHvVY1cVAnveG2+88cYbb7zxxhtvvPHGX+HyagP+X+AyS8ZY/vO/btIcuoB2umevtuPb0GOt9YIDmpHCf7Ux34H+FoQdxkRoHTZb8Gpzfj9Yw7MwxDHuSNxpXBWvNui3o60VD+KE4IR2SaKTyrVq0821yRaykCSIdBLHQjlWcOTYTO1SFJoknABBLEbHwhSvzdj2slgSjhMcgw9H8WqbfiuGrCnJwAaR3EiQxF2M9ZS+2qjfCYk7tXi+J5NqSDOMoaIS82qjfif8pBg3AQyLinheAKKIk5C/2qrfiUUv6M49X5oOfiIZ7mLSupSGMpMGbdiT1NjcK9q4w8nNoTT0o0KOj5GxbHuyuiibh/WrzfqN0MQXMwoln/rPN2iISdC+1qjfib5jaYsUwyP52afFWZxE7nTeeTR44TpKMS+/2tAhw4Q609HkdPCTae7F+CssLx6jMVHypWb9PlwIuYhyw9J8abTziMa1K31336WF2pUMp69RuUyzK2nIOJNmrmQy6394XwpHRsM0GCRdDyEap1q0LyA6DZu9k6Zxpa58gY3CJWHh9MgknZyRhr/DEoR2dJk+aoln4dpK5hNpJEX5TEKHGrSvuMSFMOuVyMY4NEV8hV5kedyDwckktCioDI6tkWQlrzblOwCtZ8CC8ToVeoxebcz3wO/6ZFrXZTClo0m4EDEeeyCD2aVtzBcUYdE0s2HYVYIsG9pxrvqldlQJ/bCg4zSTwcl21GJJ4nX80Q3RNLzalO+BzPQ0XRWL1+TVpnwPJC/MdK16bZy6MPF3+KEox3XUhalSBycKIESSYDseZAhWR9vRniZb2QQDuXavNuV7wFo9qrFJk0a92pTvgZ+RZm2vRChXZ0IS8rlBeohXR7u1QvG6bpQMH/qv//h0uNgkjK/l2gy9cnQ76kfJbK57X7STK9ck/glJNJWREUW0O9qO9kbt8YqHZHMxCQGyoZtCtSTGVSVs272ezaDLxlElzMxYTVdd0NXRoVeMZucoY+HuahJWai9RK+Mp8xwcmTwvv5WbAakXxuR//ddnBDfHNj3EEMzSRQdCv71We4cS2SFnk7D+cVsVWypH29G0Kn/cpkP2t9pRJSynvWnRUIR3V5XwfszNI0yTu4NDry2bxd7sfFPpYhxNQjZNSK2V7Nsqd1LqPT7vhqNCBh+OJuGC5l3tOE92B5PQot/WPUZZmjT01aZ8D3JzvStTsb51sR21RYUjVIMSysTVmVCj/WhnncauJqH8eGwURflSOXpiJm32B50qJiLl5E3LntciZOqNDWR3NAkFQg1fF5Y8+leb8j0odvQR3jN/MfGrTfkepBXaw+qWFm3toBJatOhRt7OUeHM0CQlCG950urjab4s7mhaU5KTOXm3K9wCScCSNYgU3jiphhe5lu6WDXh3dPHH0qPC1YGR3VAn7HY3ZgVPdOJqEbEZ3rZRfUEc3T94VoYQf/kCujgpFgFBgql6Su6Pn8qDfrtON+KIMX23K96BHj1k3QQ4zoYurUcCBPjCuQAldnQkjtNfDUTD94eiRIIx2w1aR69rRw7HDFZW6DdKC2nbUuTy8WCXcOTG5fLajzhEESvYBM0Ix5myVIejeMq5TUbnyMIR/AtsfjdRdOmSunstD6JA9zQd9ODr0tuiq01hKjRxtRzW6hl7Ss7508q5l22/fo7wQad85eiHUn2GgyDUb9MpcFEK7mDkGTzBZjI4qYYbGwpOD7I2j5/Jg6F28fGBFrBy9RHF/cOi62dA7uv71D9T6HmOFcPG4BeBCEWdeyqTAjt61LNA82EfFC6GdlAkvReMCX1lfJL6TSpg3e3Lx/LwoEkeVkKAIXJdKIRy9BqORgVrjs35wNAkZMtK7XJgctKM3TN62Hgj6gyTubUcvtm5y9CTIBimdXK15Cwqho4EYlcLNbs1DCsoo1NGcuNmt+Su0oRCjMsXuJaGFz++pBz5kTDqqhAMS4EEvlamjSZgiAkrv5cxf3FTCdOLQjYLW58LR7Wi8AUH/kubD4qoSMhujacocTUKJNBC8+KnnaBJ6JgC18H3muZqEfHoSTC/S1e3olNoqk+epdrNb8642CcGFHnFwbwG6cLmRJ8HcKwondcJLWu+phJ5wVAlZLZ9JeGHGVaHonwT9y+yoUGD6s8rw5dWmfA+G1f9MQt282pTvAJQVWlgX5hfpZBJCiy1K0PoLCEXp6D2v5JrY3Rr0244eepLzbjXev0jlphLaM/gl83I/527u1jy2ocfeLjrV+NWmfAcu9kQJqoVYSO3o0UrPQ2jGetF4P2Ezc/m3P3x5M0AbJ0Qv7eZomZHrfusw0cHYn4+hzwahCY5jsggh/431GZqyMF4IP9nBNSkXzOtjQz/xY1+ruozEv9z4yXakQvBhWJ7ojkLWhxFXx3oYGveDL3VCW1M3x7o/gOtE5FeaExrjOCFJOJ5GC1MdxTG9mTazV+AvFymWmLYl4FaWppqBZBn8ccZJo1lhjAluy1ca/V8gxxGOBTFKtZ2Qqd1d4y4Awk1dm1tLM1pWx7Si2n5OZs6aaq4yjOMlPMuno/VK8Vu1wDfFiQCCctA4oJS34zRVTQ3MOVfGqHpFW1aMDTcKk4Rgtb7a9P8MhJumadRyUbeSCskYk4VOcJh1kWqmcRrHyhgbsMDRjNfHSDtqFCEkW8+xAl54vU7jOsZeWZfdAATZ0IsFY57RtjbjMe7361zVpjGmNvZVm1D2B9HqHI8Zj2/TPM/btaKXrOZYWIZMCkhDDqFZ1uDCeX/c53Fqqqapwdt1Xa0/xCUIs1M8hkWWt6061m2bTaobSgaWp8BQYxxkvOVt2VTVdbvO6wjcqurJ0oStuoYDLU/hwqAcj3q6/riv4yDLTKR5DqW0WJIQCk3LFXix+rhe5/HpPqAIr7EtAroe7HEKMZym4zDTsT+2OUxV1zOrFbKIM9VaJVSqrsb9ul9HKDaQhLYmNWYKpSQIkX9tdv4HYdZpLeuPj32bywuPxCfDvgPvKYjHsmzG9cfj/vg4nuJf2kqjEtrwpUZBcoY7fsa5Okp1na/biryE9pLZINUxCEVdQ2Sappq2bUdQisChtxLCVt2UAs1fUTOc4TEQaofqkUGL/fhAvmg1MASx6El7g+I5VTYwTXW9j/M21TcFiVkqCFf4xQSNHOcnqDUaGTPh+WF9SCQHhlLKQnTK1BPIpKpVRJVpK/QYjaKcRi00N2aamgMYbuEJnJibVVW0Rfu2odbLlsH2NEJjVY/H/AE+zKDBJkFbjgiNPAiyzPZv1VR92PGqOcMNB/1sbutyR/cf85TruLcH02ACpvX62NfShKEeZGGD0S8wpcAw4iX04+PnEIn/9/vui8SoHCOIwr3adYoHKYei0CRTG5qPsaSUsNwekrFUfFksMYyRtqaO9wcMjv0JRvx+4GhV6vqYp5F6cQ8Eh14nSVChH/fHfCi7iPGfuFiO0LEGPGpNtV5hNmYnOJwgwyK8j3S8H2s9D8Mi+qIQWi9kOZ6LDErsVd5f8HzWCzs4QTs3TtuUnIDhBZNimcd2nqdmVv4iir4XAjjq7A4M7035PIrw+Q/cmEsQk6HHtDVqT04x4y8hEbreQBZLNcLsK36ij2vrxPsMoud/8nt+g5Yn9Znouqjr6lNcVmNRgpdCV/eKh5QW4LxPgsOQ7ZbiY6X+k+Ll5xcoPMAT0jU9y5qmwzFOermoue2iRXxShGxM9fRk+Fgz/49i8+Xl8eYkD1UXIU7iRWupzVTjQT8p9n0hWYs+KaLJ+5mLf1QcKFG3x1kuWeRJnBCiBYlFQU1Y/GJYpGK62mUpTE+z1b0ntxwi1X4kHEXoFCO+xUXHCVAEL3YBDsMFFH8obJzKwcyW4TxP26jTHNg9RRHcTu/r9PFiu/8LyAD4EfuKg4yXPKOJhOKSsjQ6oNg89o+1qqZw+DnvyqxGU1Se6hNidAf0gF8Sd1nWRfwGY++kcDEM6rjf7zD/TyrrQSaGgq9oO9TSmVMR9C5BbBkSiNGARpzzKIraW1nDGFjDlDhWU2lH32ocK8XDZMG0ORdBzxuCZ5jGYRZkEaUtDPPGKB7RrkvAtzHoSRd3kKz2akwE7Yy9iesUQvEHhKWYJLgLgyiz+3yubua5/r2VLac0A+pBGFgfq0zVTw+eiqCXx/ZCRBLjMAAARd4q1cLLfqU0ioInP/gtzIc1OuM5vTSLIUox7iwHYGQ33m0L7uPgwSizvMPuyZCW6JznS4YIKGJba8LoOckDMwAHtvDzTxeGWUZPVkW/oIggUDtsHQVEIBlp9OQYPV0YPhFAiJ74g3sH3sUJtsUmsBunJ0fAs8hYiuDGLKpO/dkbLIhw/JViRDNL8JmEz/Dlx3SCxcyfINc8wBCoXWf9BR4DfuEfBKHGfKhzE/Rsi0pttQm7Z918cvvFL4gMoi7cmtaDKuDPtHtGZvAzZml5nRy5wzcdyJNe8OnFT6HnZl67M1xL+8/gs4IAM0hHSEqMgd76qJ27tfDCeoJBMKA9vSl6ZoX4M9iBECb9Eyx93/gzXM41I/1f4D7DN95444033njjjTfeeOONN5zB3wDTfhzeHwgOfgAAAABJRU5ErkJggg==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data:image/png;base64,iVBORw0KGgoAAAANSUhEUgAAAOEAAADhCAMAAAAJbSJIAAAAh1BMVEX+/v4AAAD8/Pz5+fmYmJilpaWcnJyPj4+qqqqsrKyxsbGLi4vy8vKRkZHq6ur19fXU1NSCgoJubm7Hx8fh4eFSUlJ1dXW+vr5cXFxXV1d+fn5hYWGhoaHOzs7Z2dlDQ0NMTEwyMjK4uLg5OTktLS1vb28oKCgeHh4XFxcpKSlAQEAODg4YGBjg0xKDAAANhElEQVR4nO1da3ejOrJFBvGQQCAkJEC8scHB/f9/35Sc7jOZmTXnzNzVuR60vFc76Tj5UHvVY1cVAnveG2+88cYbb7zxxhtvvPHGX+HyagP+X+AyS8ZY/vO/btIcuoB2umevtuPb0GOt9YIDmpHCf7Ux34H+FoQdxkRoHTZb8Gpzfj9Yw7MwxDHuSNxpXBWvNui3o60VD+KE4IR2SaKTyrVq0821yRaykCSIdBLHQjlWcOTYTO1SFJoknABBLEbHwhSvzdj2slgSjhMcgw9H8WqbfiuGrCnJwAaR3EiQxF2M9ZS+2qjfCYk7tXi+J5NqSDOMoaIS82qjfif8pBg3AQyLinheAKKIk5C/2qrfiUUv6M49X5oOfiIZ7mLSupSGMpMGbdiT1NjcK9q4w8nNoTT0o0KOj5GxbHuyuiibh/WrzfqN0MQXMwoln/rPN2iISdC+1qjfib5jaYsUwyP52afFWZxE7nTeeTR44TpKMS+/2tAhw4Q609HkdPCTae7F+CssLx6jMVHypWb9PlwIuYhyw9J8abTziMa1K31336WF2pUMp69RuUyzK2nIOJNmrmQy6394XwpHRsM0GCRdDyEap1q0LyA6DZu9k6Zxpa58gY3CJWHh9MgknZyRhr/DEoR2dJk+aoln4dpK5hNpJEX5TEKHGrSvuMSFMOuVyMY4NEV8hV5kedyDwckktCioDI6tkWQlrzblOwCtZ8CC8ToVeoxebcz3wO/6ZFrXZTClo0m4EDEeeyCD2aVtzBcUYdE0s2HYVYIsG9pxrvqldlQJ/bCg4zSTwcl21GJJ4nX80Q3RNLzalO+BzPQ0XRWL1+TVpnwPJC/MdK16bZy6MPF3+KEox3XUhalSBycKIESSYDseZAhWR9vRniZb2QQDuXavNuV7wFo9qrFJk0a92pTvgZ+RZm2vRChXZ0IS8rlBeohXR7u1QvG6bpQMH/qv//h0uNgkjK/l2gy9cnQ76kfJbK57X7STK9ck/glJNJWREUW0O9qO9kbt8YqHZHMxCQGyoZtCtSTGVSVs272ezaDLxlElzMxYTVdd0NXRoVeMZucoY+HuahJWai9RK+Mp8xwcmTwvv5WbAakXxuR//ddnBDfHNj3EEMzSRQdCv71We4cS2SFnk7D+cVsVWypH29G0Kn/cpkP2t9pRJSynvWnRUIR3V5XwfszNI0yTu4NDry2bxd7sfFPpYhxNQjZNSK2V7Nsqd1LqPT7vhqNCBh+OJuGC5l3tOE92B5PQot/WPUZZmjT01aZ8D3JzvStTsb51sR21RYUjVIMSysTVmVCj/WhnncauJqH8eGwURflSOXpiJm32B50qJiLl5E3LntciZOqNDWR3NAkFQg1fF5Y8+leb8j0odvQR3jN/MfGrTfkepBXaw+qWFm3toBJatOhRt7OUeHM0CQlCG950urjab4s7mhaU5KTOXm3K9wCScCSNYgU3jiphhe5lu6WDXh3dPHH0qPC1YGR3VAn7HY3ZgVPdOJqEbEZ3rZRfUEc3T94VoYQf/kCujgpFgFBgql6Su6Pn8qDfrtON+KIMX23K96BHj1k3QQ4zoYurUcCBPjCuQAldnQkjtNfDUTD94eiRIIx2w1aR69rRw7HDFZW6DdKC2nbUuTy8WCXcOTG5fLajzhEESvYBM0Ix5myVIejeMq5TUbnyMIR/AtsfjdRdOmSunstD6JA9zQd9ODr0tuiq01hKjRxtRzW6hl7Ss7508q5l22/fo7wQad85eiHUn2GgyDUb9MpcFEK7mDkGTzBZjI4qYYbGwpOD7I2j5/Jg6F28fGBFrBy9RHF/cOi62dA7uv71D9T6HmOFcPG4BeBCEWdeyqTAjt61LNA82EfFC6GdlAkvReMCX1lfJL6TSpg3e3Lx/LwoEkeVkKAIXJdKIRy9BqORgVrjs35wNAkZMtK7XJgctKM3TN62Hgj6gyTubUcvtm5y9CTIBimdXK15Cwqho4EYlcLNbs1DCsoo1NGcuNmt+Su0oRCjMsXuJaGFz++pBz5kTDqqhAMS4EEvlamjSZgiAkrv5cxf3FTCdOLQjYLW58LR7Wi8AUH/kubD4qoSMhujacocTUKJNBC8+KnnaBJ6JgC18H3muZqEfHoSTC/S1e3olNoqk+epdrNb8642CcGFHnFwbwG6cLmRJ8HcKwondcJLWu+phJ5wVAlZLZ9JeGHGVaHonwT9y+yoUGD6s8rw5dWmfA+G1f9MQt282pTvAJQVWlgX5hfpZBJCiy1K0PoLCEXp6D2v5JrY3Rr0244eepLzbjXev0jlphLaM/gl83I/527u1jy2ocfeLjrV+NWmfAcu9kQJqoVYSO3o0UrPQ2jGetF4P2Ezc/m3P3x5M0AbJ0Qv7eZomZHrfusw0cHYn4+hzwahCY5jsggh/431GZqyMF4IP9nBNSkXzOtjQz/xY1+ruozEv9z4yXakQvBhWJ7ojkLWhxFXx3oYGveDL3VCW1M3x7o/gOtE5FeaExrjOCFJOJ5GC1MdxTG9mTazV+AvFymWmLYl4FaWppqBZBn8ccZJo1lhjAluy1ca/V8gxxGOBTFKtZ2Qqd1d4y4Awk1dm1tLM1pWx7Si2n5OZs6aaq4yjOMlPMuno/VK8Vu1wDfFiQCCctA4oJS34zRVTQ3MOVfGqHpFW1aMDTcKk4Rgtb7a9P8MhJumadRyUbeSCskYk4VOcJh1kWqmcRrHyhgbsMDRjNfHSDtqFCEkW8+xAl54vU7jOsZeWZfdAATZ0IsFY57RtjbjMe7361zVpjGmNvZVm1D2B9HqHI8Zj2/TPM/btaKXrOZYWIZMCkhDDqFZ1uDCeX/c53Fqqqapwdt1Xa0/xCUIs1M8hkWWt6061m2bTaobSgaWp8BQYxxkvOVt2VTVdbvO6wjcqurJ0oStuoYDLU/hwqAcj3q6/riv4yDLTKR5DqW0WJIQCk3LFXix+rhe5/HpPqAIr7EtAroe7HEKMZym4zDTsT+2OUxV1zOrFbKIM9VaJVSqrsb9ul9HKDaQhLYmNWYKpSQIkX9tdv4HYdZpLeuPj32bywuPxCfDvgPvKYjHsmzG9cfj/vg4nuJf2kqjEtrwpUZBcoY7fsa5Okp1na/biryE9pLZINUxCEVdQ2Sappq2bUdQisChtxLCVt2UAs1fUTOc4TEQaofqkUGL/fhAvmg1MASx6El7g+I5VTYwTXW9j/M21TcFiVkqCFf4xQSNHOcnqDUaGTPh+WF9SCQHhlLKQnTK1BPIpKpVRJVpK/QYjaKcRi00N2aamgMYbuEJnJibVVW0Rfu2odbLlsH2NEJjVY/H/AE+zKDBJkFbjgiNPAiyzPZv1VR92PGqOcMNB/1sbutyR/cf85TruLcH02ACpvX62NfShKEeZGGD0S8wpcAw4iX04+PnEIn/9/vui8SoHCOIwr3adYoHKYei0CRTG5qPsaSUsNwekrFUfFksMYyRtqaO9wcMjv0JRvx+4GhV6vqYp5F6cQ8Eh14nSVChH/fHfCi7iPGfuFiO0LEGPGpNtV5hNmYnOJwgwyK8j3S8H2s9D8Mi+qIQWi9kOZ6LDErsVd5f8HzWCzs4QTs3TtuUnIDhBZNimcd2nqdmVv4iir4XAjjq7A4M7035PIrw+Q/cmEsQk6HHtDVqT04x4y8hEbreQBZLNcLsK36ij2vrxPsMoud/8nt+g5Yn9Znouqjr6lNcVmNRgpdCV/eKh5QW4LxPgsOQ7ZbiY6X+k+Ll5xcoPMAT0jU9y5qmwzFOermoue2iRXxShGxM9fRk+Fgz/49i8+Xl8eYkD1UXIU7iRWupzVTjQT8p9n0hWYs+KaLJ+5mLf1QcKFG3x1kuWeRJnBCiBYlFQU1Y/GJYpGK62mUpTE+z1b0ntxwi1X4kHEXoFCO+xUXHCVAEL3YBDsMFFH8obJzKwcyW4TxP26jTHNg9RRHcTu/r9PFiu/8LyAD4EfuKg4yXPKOJhOKSsjQ6oNg89o+1qqZw+DnvyqxGU1Se6hNidAf0gF8Sd1nWRfwGY++kcDEM6rjf7zD/TyrrQSaGgq9oO9TSmVMR9C5BbBkSiNGARpzzKIraW1nDGFjDlDhWU2lH32ocK8XDZMG0ORdBzxuCZ5jGYRZkEaUtDPPGKB7RrkvAtzHoSRd3kKz2akwE7Yy9iesUQvEHhKWYJLgLgyiz+3yubua5/r2VLac0A+pBGFgfq0zVTw+eiqCXx/ZCRBLjMAAARd4q1cLLfqU0ioInP/gtzIc1OuM5vTSLIUox7iwHYGQ33m0L7uPgwSizvMPuyZCW6JznS4YIKGJba8LoOckDMwAHtvDzTxeGWUZPVkW/oIggUDtsHQVEIBlp9OQYPV0YPhFAiJ74g3sH3sUJtsUmsBunJ0fAs8hYiuDGLKpO/dkbLIhw/JViRDNL8JmEz/Dlx3SCxcyfINc8wBCoXWf9BR4DfuEfBKHGfKhzE/Rsi0pttQm7Z918cvvFL4gMoi7cmtaDKuDPtHtGZvAzZml5nRy5wzcdyJNe8OnFT6HnZl67M1xL+8/gs4IAM0hHSEqMgd76qJ27tfDCeoJBMKA9vSl6ZoX4M9iBECb9Eyx93/gzXM41I/1f4D7DN95444033njjjTfeeOONN5zB3wDTfhzeHwgOfgAAAABJRU5ErkJggg==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4" name="Picture 12" descr="http://digidoo.ru/media/catalog/product/cache/1/small_image/300x/9df78eab33525d08d6e5fb8d27136e95/posuda/404070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2928934"/>
            <a:ext cx="2857500" cy="2857500"/>
          </a:xfrm>
          <a:prstGeom prst="rect">
            <a:avLst/>
          </a:prstGeom>
          <a:noFill/>
        </p:spPr>
      </p:pic>
      <p:pic>
        <p:nvPicPr>
          <p:cNvPr id="8206" name="Picture 14" descr="http://uznai-vse-sam.ru/wp-content/uploads/2014/04/pokraska-gipsokartonnyh-potolko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3214686"/>
            <a:ext cx="4267704" cy="308609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data:image/jpeg;base64,/9j/4AAQSkZJRgABAQAAAQABAAD/2wCEAAkGBxISEhMSEhMVExMVFRUVFRgYFRcXGhcSFRYWFxUTFxUYHSggGBomGxUXITEhJSkrLy4uFx8zODMtNygtLisBCgoKDg0OGBAQGi0lIB8tLS0tLy8tLS0tLS0tLS0tNS0tKy0tLSsrKy0tLSs1LS0tLSstNSstLS0tLS0tNystLf/AABEIALQBFwMBIgACEQEDEQH/xAAcAAEAAgIDAQAAAAAAAAAAAAAAAwQFBgECBwj/xAA5EAACAQEGAwQIBQMFAAAAAAAAAQIDBBEhMUFRBRJhBiJxgRMyUpGhwdHhB0JisfAUI/EkM1OSov/EABgBAQEBAQEAAAAAAAAAAAAAAAADAgEE/8QAHxEBAQEAAgMBAQEBAAAAAAAAAAECAzERIVESQYEE/9oADAMBAAIRAxEAPwD3EAAAAAAAAAAAAAAAAAAAAAAAAAAAAAAAAAAAAABFaLRCmuaclFdfktTAW7jspd2kuVe01i/BaGN8mc9tZzb0ztotlOncpzjFvK9pXkyd5o/oXJtyvk3m2737zI8JtcqLud7pbez1XToRz/0eb7npS8Xr02gHEZJpNYpnJ6UQAAAAAAAAAAAAAAAAAAAAAAAAAAAAAAAAAAADF27jUIXqHfl/5Xi9fIzrUz7rslvTJVKiim5NJLNvAwlt49pSV/6nl5LXzMXaK06rvnK/ZZJeCOYUzzb57fWVs8cnaOfNN8025Pd/LYlp0ianTLVKkQ7b8+EFOgTxsxYp07jmpVSNzP1n9J+GO6+G2K8NUXyhYaEubmlgrrktfFl89nH5/PtHXYADbIAAAAAAAAAAAAAAAAAAAAAAAAAAABFaLRGCvk0l+/gtR58CUqW3iMKWbvl7Kz89jFWzi85YU+4t/wAz+hjYw1zep5988nrKueP6sWviFSrg3yx9lfN6leECSNMnpU29Dy23V9rSSI4UienSyJ4UCVtI1Ms3TpCluSuaidKfNP1V56e8vULCljLvP4LwRXGLemLfHarRpTnl3Y7vXwWpes9ljDFYvd5/YnB6M4kTurQAG2QAAAAAAAAAAAAAAAAAAAAAAAAAADiUkle3clqyhbOKwheo9+WyyXizD2ivOo++8NEsEvLUlvmmW84tZG18ZWKpq/8AU8vJamJlzSfNJuT3+mx3jAljTPJretdrTMz0hjTJIUSxCmTcqRyZLpFToEqikdVJt3RxeyLNLhzljUeHsr5v6Fc4t6Zt+oOdyd0Ve+nz2LVLh2tR39Fl9y7TpqKuSSR2L54pO0rr44jFLBYI5AKsgAAAAAAAAAAAAAAAAAAAAAAAAAAA6VasYq+TSXUw9r4rKWFPur2nm/BaGNbme2pm1k7XbYU/WeOiWLfkYW12+dTD1Y7LN+LK6hq8Xu/mySMOh5t8t0rnEiOFMmVMljTJYQJzLXlHTpEnoFqJVUiWlZpzz7keub8tPM3nPnpm1FKaWCz0RPRsMpYzfKtln79C7Qs0YZLHV6vzJi+eL6nd/EdGjGKuirv5q9SQAswAAAAAAAAAAAAAABU4vanSoVqqV7p05zS3cYtpfAC2Dwfgn4k2yz2mTtE5Wik3dOLuTS0lT0i+mT+J7Vwbi1G1Uo1qE1OEvenrGS0a2AvAAAAAAAAAFa1W2MM8Xss/sctk7JPKy2Y618USwh3nvovqY+1WudTPCOy+e5AoHn3zfzKueP6VZym75Nt/zJHBLCHkd40yHahCBPGmFckc01OfqrDd5fc3Ms2jmonanRnPLurd/Jalyz2CMcX3pbvJeCLZbPF9Yu/ivZ7HGGKxe7z+xYALSSdJgAOgAAAAAAAAAAAAAAAAU+MUuehWh7VKpH3xaLhxJXq4D5i4xZ/z3dH8mTdl+0Few1VVoydz9eD9WcdVJfs80Z/tFwZ0atWhLRu57xeMZe74mlVoODaej/wzg+kuyvaihb6fNSd04/7lN+tB/OO0l9jOHy5wvidWhONWjNwnHJp+9PddGe59hO3FO3x9HO6naYrGGk0s507/AIxzXxA3AA4bOjk6Va0Yq+TuRQtXE0sIYvfTy3MfOTk75Ntkd80nTcxb2s2riUpYQ7q31f0KSid+U7RiebWrq+1ZJOnWMSRQOeW7M6KTk+WCcnt9XohIeXN6Xkc0uabuhG/d6LzLln4XrUfM/ZWXm9TIwgkrkkktEXzxX+sXfxTs/DksZvme2nu18y6kcgvMydJ2+QAHXAAAAAAAAAAAAAAAAAAAAAAAAGm/iRwf0lJWiC79L1utJ5/9Xj4OR4zxqy3rmWa+K1+vvPpacE001emrmnqnmjxHthwV2StOnj6N9+k/0PJdWmrv8nKPPOfYsWS0ShKM4NxnFqUWm001k00WLXw5uMqsOVRhdzJyin3suVN3yXgY2MgPeexf4gQtNHkrL/VQwklgqi/5Ft1Wj6GXr2ydT1nctll9z56sltnTnGpBuM4u+L/maPX+yvaCNqpKSuU44Tjfk910ZDm/X+K8fhsiJYlSnVvZbjViur0uxv8AI889qVNGG5DOsr+WKcpPJItUbDUqYz7kdvzP6GSs1mhBXRV2+78XqXzxWp3fhj6HC3LGo7v0p/u/oZOlSjFXRSSO4L5xM9J22gANOAAAAAAAAAAAAAAAAAAAAAAAAAAAAAAa5264F/VWd8qvq0750+vtU/NfFI2MAeB2ax069CPJGMKii4ZXKbWE4zw9b8yfXoaba7M4TueHj/MGeyduezzs052yjFuhUadphHOnPS0w+a8/Dz3tJZ1KV+D5o816vuf610a03T6GJ6vhq+2rc92Jd4HxepZqqq0+qknlKPssoV6bi7nl/H8yOOJ3x5c8voDsq/66kq1KSjTeDvuclJZxcd113vNxsXD4Ul3Ve9ZPFv6eR889ge1c+H11J3yoVMKsFqtJxXtq/wA1euq+irHaoVYRqU5KcJxUoyWTi8mjOePOenbq1MACjIAAAAAAAAAAAAAAAAAAAAAAAAAAAAAAAAAAAAA6zimmmk01c08U0800eJfiB2WlY5c1Pmdlm36PFtUpSxdN+7B9N0e3lbiVgp16c6VWPNCaukv2a2aeKfQD5a5eeGOaWf16f53Kyhjc1djj+2WpuHaXsvOwVnTljBp8kn+eF+DXVZNaPo0a5aaKv12XVez4rTf9+Ct4fzoeifhV2y/ppf0teV1CpLuNvClUk/hCTz2eOrZpXDeD1qz7kGo34ylgvfr5G48K7NU6SvmlVm91guij9fgcde5go8Cf+no34/24fCKLxpwAAAAAAAAAAAAAAAAAAAAAAAAAAAAAAAAAAAAAAABie0/AadtoSpVMHnCd2MJ6SXTRrVHgXGOGVLPVlQrx5ZRdz2aeUovVPNM+kzVu3fZONupJwujaKafo5PKS1py6PR6PzvDT6VK6KSySuXgjvOd9yWLeF11/kjNcL7LV6iXpf7MdVg5X6pJO5eN5tfC+C0bOv7ce9rJ4yfnp4K44678EpyjZ6UZK6ShG9bO7J9S8AdcAAAAAAAAAAAAAAAAAAAAAAAAAAAAAAAAAAAAAAAAAAAAAAAAAAAAAAAAAAAAAAAAAAAAAAAAAAAAAAAAf/9k="/>
          <p:cNvSpPr>
            <a:spLocks noChangeAspect="1" noChangeArrowheads="1"/>
          </p:cNvSpPr>
          <p:nvPr/>
        </p:nvSpPr>
        <p:spPr bwMode="auto">
          <a:xfrm>
            <a:off x="155575" y="-1812925"/>
            <a:ext cx="5848350" cy="3781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data:image/jpeg;base64,/9j/4AAQSkZJRgABAQAAAQABAAD/2wCEAAkGBxISEhMSEhMVExMVFRUVFRgYFRcXGhcSFRYWFxUTFxUYHSggGBomGxUXITEhJSkrLy4uFx8zODMtNygtLisBCgoKDg0OGBAQGi0lIB8tLS0tLy8tLS0tLS0tLS0tNS0tKy0tLSsrKy0tLSs1LS0tLSstNSstLS0tLS0tNystLf/AABEIALQBFwMBIgACEQEDEQH/xAAcAAEAAgIDAQAAAAAAAAAAAAAAAwQFBgECBwj/xAA5EAACAQEGAwQIBQMFAAAAAAAAAQIDBBEhMUFRBRJhBiJxgRMyUpGhwdHhB0JisfAUI/EkM1OSov/EABgBAQEBAQEAAAAAAAAAAAAAAAADAgEE/8QAHxEBAQEAAgMBAQEBAAAAAAAAAAECAzERIVESQYEE/9oADAMBAAIRAxEAPwD3EAAAAAAAAAAAAAAAAAAAAAAAAAAAAAAAAAAAAABFaLRCmuaclFdfktTAW7jspd2kuVe01i/BaGN8mc9tZzb0ztotlOncpzjFvK9pXkyd5o/oXJtyvk3m2737zI8JtcqLud7pbez1XToRz/0eb7npS8Xr02gHEZJpNYpnJ6UQAAAAAAAAAAAAAAAAAAAAAAAAAAAAAAAAAAADF27jUIXqHfl/5Xi9fIzrUz7rslvTJVKiim5NJLNvAwlt49pSV/6nl5LXzMXaK06rvnK/ZZJeCOYUzzb57fWVs8cnaOfNN8025Pd/LYlp0ianTLVKkQ7b8+EFOgTxsxYp07jmpVSNzP1n9J+GO6+G2K8NUXyhYaEubmlgrrktfFl89nH5/PtHXYADbIAAAAAAAAAAAAAAAAAAAAAAAAAAABFaLRGCvk0l+/gtR58CUqW3iMKWbvl7Kz89jFWzi85YU+4t/wAz+hjYw1zep5988nrKueP6sWviFSrg3yx9lfN6leECSNMnpU29Dy23V9rSSI4UienSyJ4UCVtI1Ms3TpCluSuaidKfNP1V56e8vULCljLvP4LwRXGLemLfHarRpTnl3Y7vXwWpes9ljDFYvd5/YnB6M4kTurQAG2QAAAAAAAAAAAAAAAAAAAAAAAAAADiUkle3clqyhbOKwheo9+WyyXizD2ivOo++8NEsEvLUlvmmW84tZG18ZWKpq/8AU8vJamJlzSfNJuT3+mx3jAljTPJretdrTMz0hjTJIUSxCmTcqRyZLpFToEqikdVJt3RxeyLNLhzljUeHsr5v6Fc4t6Zt+oOdyd0Ve+nz2LVLh2tR39Fl9y7TpqKuSSR2L54pO0rr44jFLBYI5AKsgAAAAAAAAAAAAAAAAAAAAAAAAAAA6VasYq+TSXUw9r4rKWFPur2nm/BaGNbme2pm1k7XbYU/WeOiWLfkYW12+dTD1Y7LN+LK6hq8Xu/mySMOh5t8t0rnEiOFMmVMljTJYQJzLXlHTpEnoFqJVUiWlZpzz7keub8tPM3nPnpm1FKaWCz0RPRsMpYzfKtln79C7Qs0YZLHV6vzJi+eL6nd/EdGjGKuirv5q9SQAswAAAAAAAAAAAAAABU4vanSoVqqV7p05zS3cYtpfAC2Dwfgn4k2yz2mTtE5Wik3dOLuTS0lT0i+mT+J7Vwbi1G1Uo1qE1OEvenrGS0a2AvAAAAAAAAAFa1W2MM8Xss/sctk7JPKy2Y618USwh3nvovqY+1WudTPCOy+e5AoHn3zfzKueP6VZym75Nt/zJHBLCHkd40yHahCBPGmFckc01OfqrDd5fc3Ms2jmonanRnPLurd/Jalyz2CMcX3pbvJeCLZbPF9Yu/ivZ7HGGKxe7z+xYALSSdJgAOgAAAAAAAAAAAAAAAAU+MUuehWh7VKpH3xaLhxJXq4D5i4xZ/z3dH8mTdl+0Few1VVoydz9eD9WcdVJfs80Z/tFwZ0atWhLRu57xeMZe74mlVoODaej/wzg+kuyvaihb6fNSd04/7lN+tB/OO0l9jOHy5wvidWhONWjNwnHJp+9PddGe59hO3FO3x9HO6naYrGGk0s507/AIxzXxA3AA4bOjk6Va0Yq+TuRQtXE0sIYvfTy3MfOTk75Ntkd80nTcxb2s2riUpYQ7q31f0KSid+U7RiebWrq+1ZJOnWMSRQOeW7M6KTk+WCcnt9XohIeXN6Xkc0uabuhG/d6LzLln4XrUfM/ZWXm9TIwgkrkkktEXzxX+sXfxTs/DksZvme2nu18y6kcgvMydJ2+QAHXAAAAAAAAAAAAAAAAAAAAAAAAGm/iRwf0lJWiC79L1utJ5/9Xj4OR4zxqy3rmWa+K1+vvPpacE001emrmnqnmjxHthwV2StOnj6N9+k/0PJdWmrv8nKPPOfYsWS0ShKM4NxnFqUWm001k00WLXw5uMqsOVRhdzJyin3suVN3yXgY2MgPeexf4gQtNHkrL/VQwklgqi/5Ft1Wj6GXr2ydT1nctll9z56sltnTnGpBuM4u+L/maPX+yvaCNqpKSuU44Tjfk910ZDm/X+K8fhsiJYlSnVvZbjViur0uxv8AI889qVNGG5DOsr+WKcpPJItUbDUqYz7kdvzP6GSs1mhBXRV2+78XqXzxWp3fhj6HC3LGo7v0p/u/oZOlSjFXRSSO4L5xM9J22gANOAAAAAAAAAAAAAAAAAAAAAAAAAAAAAAa5264F/VWd8qvq0750+vtU/NfFI2MAeB2ax069CPJGMKii4ZXKbWE4zw9b8yfXoaba7M4TueHj/MGeyduezzs052yjFuhUadphHOnPS0w+a8/Dz3tJZ1KV+D5o816vuf610a03T6GJ6vhq+2rc92Jd4HxepZqqq0+qknlKPssoV6bi7nl/H8yOOJ3x5c8voDsq/66kq1KSjTeDvuclJZxcd113vNxsXD4Ul3Ve9ZPFv6eR889ge1c+H11J3yoVMKsFqtJxXtq/wA1euq+irHaoVYRqU5KcJxUoyWTi8mjOePOenbq1MACjIAAAAAAAAAAAAAAAAAAAAAAAAAAAAAAAAAAAAA6zimmmk01c08U0800eJfiB2WlY5c1Pmdlm36PFtUpSxdN+7B9N0e3lbiVgp16c6VWPNCaukv2a2aeKfQD5a5eeGOaWf16f53Kyhjc1djj+2WpuHaXsvOwVnTljBp8kn+eF+DXVZNaPo0a5aaKv12XVez4rTf9+Ct4fzoeifhV2y/ppf0teV1CpLuNvClUk/hCTz2eOrZpXDeD1qz7kGo34ylgvfr5G48K7NU6SvmlVm91guij9fgcde5go8Cf+no34/24fCKLxpwAAAAAAAAAAAAAAAAAAAAAAAAAAAAAAAAAAAAAAABie0/AadtoSpVMHnCd2MJ6SXTRrVHgXGOGVLPVlQrx5ZRdz2aeUovVPNM+kzVu3fZONupJwujaKafo5PKS1py6PR6PzvDT6VK6KSySuXgjvOd9yWLeF11/kjNcL7LV6iXpf7MdVg5X6pJO5eN5tfC+C0bOv7ce9rJ4yfnp4K44678EpyjZ6UZK6ShG9bO7J9S8AdcAAAAAAAAAAAAAAAAAAAAAAAAAAAAAAAAAAAAAAAAAAAAAAAAAAAAAAAAAAAAAAAAAAAAAAAAAAAAAAAAf/9k="/>
          <p:cNvSpPr>
            <a:spLocks noChangeAspect="1" noChangeArrowheads="1"/>
          </p:cNvSpPr>
          <p:nvPr/>
        </p:nvSpPr>
        <p:spPr bwMode="auto">
          <a:xfrm>
            <a:off x="155575" y="-1812925"/>
            <a:ext cx="5848350" cy="3781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6" name="Picture 6" descr="http://samsebeemu.ru/wp-content/uploads/2011/04/2001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142984"/>
            <a:ext cx="3357554" cy="2170927"/>
          </a:xfrm>
          <a:prstGeom prst="rect">
            <a:avLst/>
          </a:prstGeom>
          <a:noFill/>
        </p:spPr>
      </p:pic>
      <p:sp>
        <p:nvSpPr>
          <p:cNvPr id="10248" name="AutoShape 8" descr="data:image/jpeg;base64,/9j/4AAQSkZJRgABAQAAAQABAAD/2wCEAAkGBxQTEhQTExQWFhQWGBcYGRcXFRUYFxcYFxUXFxcYGxwYHCggGBolGxQXIjEhJikrLi4uFx8zODMsNygtLisBCgoKDg0OGxAQGywmICQvLCwsLCwsLDAvLCwsLCwsLCwwLDAsLCwsLCwsLCwsLCwsLCwsLCwsLCwsLCwsLCwsLP/AABEIAMIBBAMBIgACEQEDEQH/xAAcAAEAAQUBAQAAAAAAAAAAAAAABgIDBAUHAQj/xABBEAABAgMFBAgEAwUIAwAAAAABAAIDBBEFITFBUQYSYXEiMoGRobHB8BNCUtFiguEHI5Ky8RQzQ3KDk8LSFnPi/8QAGgEBAAIDAQAAAAAAAAAAAAAAAAECAwQFBv/EAC0RAAICAQMCAgoDAQAAAAAAAAABAgMRBCExElEFQRMUIiMyYXGBkdFCobHB/9oADAMBAAIRAxEAPwDuKIiAIiIAiLFtCdbCbU3k4DU/ZAJ+dbCbU4nAa/pxUTnLQc87znHvoBy0Uc202wEve478V3VZy/laD68SOVWrtVNRnGsUtH0wyWDvF57SVXdk8H0HZ1uubQO6bed45FSOUnGRBVhrqMxzC+SYdqR2mojRR/qP+6lGz37QZiC4CK4vaMHYPbyIxHDzU4aIPpZFCtn9u2RABFpQ4RGi4jVwGHMKZQoocA5pDmnAg1BUgrREQBERAEREAREQBERAEREAREQBERAEREAREQBERAEREARFjzs42G2rschmUAnZsQ21PYNSojaM4XEvcamhoMhwWXFnfiPNSK4AHDlwWM+UBJyP0nTgc1V7knz3tHOOizMVzvqLRwDTugdw81rVvdtLLdAm4oIuc9zmnI7xr3iuC0QVkQwvV4vWNJNBj4AanQIQTPYuMTCoTg8gcrj6roli2pFgHom7MG9h964rlllO3Gho6ozwqcSf0W7btFFAo3dGlRXzu8FaNUpbo1rdZVW8N7/I7rZluQ4tAei7Qm48itqvnuBtTMNxc13BzR6KY7M/tDNQx4r+En+Rxz4HsoplXKPIq1lVjwtn8zqaLAsq14Uw2sN1Tm03OHMeuCz1Q2giIgCIiAIiIAiIgCIiAIiIAiIgCIiAIiIAiLBtO0RCFBe84DTieCA9tK0Gwhq44N9ToFEp+eJJc51/lw4LR7T7RmGSB0ohzOXvIelKwScnokQ1e4nhW4chgFgnalsblOklNZeyOjwZthNS9pOm8LltYU6KUdeNdO3VcbqsyStOJC6rjT6T1T9lRXdzLPQ7eyzoe09iQ5mGd5u9d1gOmOYGIHsBcotPZF7CS29n1AginGuHeugWRbxIDmnm04imS3UN0GPeOhE8D/mGfPHmthM57TTwzhz7L3esT2U9FchyZNA1lG6+p17V2WJszCJvaGk/wO5e+xY9qbOsbBiBraODSR3ZUVlzuY7M9Lxyc1LaXDALwKp5VFV0DzB7VKkXi4i8HiMFSvHnIYmoHqeQUN7bloptrBKrHtCJ0Xtca3G4kOHJdJ2f2vLqNjiv4wL/AMw+3cuR2EXEjdB3W3V4BTBk4wUqDUaUH9VypXQi92ekU0kupnW4MVrgHNIIOYVa5hI7SGGatLm+LTzGfgpfZW1MKJQPIY4516BPP5TwPeVaFsZ8MupJ8EgREWQkIiIAiIgCIiAIiIAiIgCIiAIiIDGtCZ+GwuzuA5k0USnY+LiauIJ53eS3NtBxo/Fgy04rTfCGOZ7uXBVZMTk1oxi+I5xzP9PC5Yi3O0VmmFFcBhUkcjfTmFqaLRez3PQQknFNcFIVQQNVMaKGjU6ffQKCW8GRZkxuxHDl3kfoplIUfQjHULm7Yt9x4k4AkrYwbcjMFIbg0cAD/NVdXT6S2cduPmeb1msqjYzqstMFoo68cVsGgOHR6Q0OI5HPt8VyGHtTNA/3teBYyngFu7H2zO8BEAYT8wruE/iHy8xcs09FbBZ5+hrQ1lU3jj6jaTZctc58HpAk1ZSjgc7vfJRN7CMWnwXXoU/CjgNf0XZEG/sOBHA+C1tqbMh1d7/cbcfzD79hWKNskjHZoa5yytjmBrpTiSlmy3xogYDdi46gZcBwUyibD33kkczT9FfFhtlwCBjd4VWvqb59DJhpYVLK5LUKGGgNaKAI5VEIQuHkqy2EfELcMNPfvBekKzHdRpVoScZZRMG09je7O7WxoNGk7zPpdh+U/L5cF0ayLchTA6Jo76HXHs1HJcUsaaDnUIqFK4DA2hDhTiQCOWa7UWzpKDfB1NFDrO2nLaB53261G8P+3bepTJzrIo3mOBGeo4EYgq5Di1yZCIiFQiIgCIiAIiIAiIgCIiAx4kDHTRaabsyl8P8AhPocuRUhVESEDzQjjggVqyLYoLXt6QyIo4fp4KB2rYxYSQDQZjLmD54LtFoyrS3pioGBGI5HJRubs8G/rNGYHSbzAxHELHKCfJnrvlHg5BFAGZ98gsOMxxBo25dUjbNQz0gBQ5jA92Hu5Y89s834T2ht5aad2SVwipLJNl85Lk5JPTHwm1ArQ0AWNBtdpuIosyelw8Frq/qte2xm6u8F3blepe7awcGmWncPep9Xc39m2dFmGF8GE+I0HdJa0kA0BpzoR3q6+x44uMF/8JWskWOhAiHEiMqa9F5F/sLNFszTLxNzAH/uiejgr9V6W6Rj6dO3s5f0SKwDFDd2I143TQEg4ZFTCz5+IylTvN0JvC57I7RTjug6YjE4H97GOIwIc8itCshtnAAn4j2kih6MNxxB+bPoheev1EISfVt+P2d6nTynFdP/AH9HU5aKx97CAfpOHcL29ncrFpygexzaUdSoF15GBGXcueSLnw3l3xXOq0No9jKAAACgZhcL9VtmzcUio+ERqC4U53XLVlqlPaCyvqv8M70mF7bx9hEbQ0Nx0VshX4sSMBvGCHDVrmO9arHfP6wiPyn7LQlCSfws1/UE/hmil7wMStVHmfiuEKHeTdUae81nxZqC/rQ6jkqZSJLw3bzGbpIpWp9Sr1ShGWZpmenw9RknJ5M2SkmwwALzr9tAsgrHbPwzmqhNs1XYh4jp0sbr7HajKEVhLBdJVcK0YkIhzXEEYOGI4HVvD2bAjs+oKmMWuaRUXq0tZppr4v6f6KWxrsjhk3sDbpj6Njjdd9YwPMZdngpjCiBwDmkEHAg1B7QuGwZSnzDsK3tjWzFlz0HXZtN7T2euKwR1Fb/kjjSpkvI6wij9l7WQIgo9whu/EeieR9D4raw7Tgu6saGeURp9VlU4vhmJxkuUZaKljwcCDyKqVyoREQBERAEREAREQArAmLPFd6HcdMj9lnogI1HlLzu9B+YI6LuYHmPFYrm/KRuu+k4Hi05qVxoDXCjhX0WtnJGgpTfZpmOP6oDkW1OyZDnRIeZJLaa8vTuzUMiQHNxC7xMyZIze3T52/wDbz5qLWvs22KC5tD+IAb35gcfPityvWSgsPc07NHCbytjlgB0716IJLgK9I4DRSuLsvEBvw1FwKvwtnhCHxKXg+aw6vXz9HJrszNpdDWrFnuYclKNhDdGOZ117FcKKoBeJnNyfVLk9ZGKisIpovQSL2mh8+BVSpqkZOLzESSksMrlJp2Rxy9FtpGJU0cP+w5ZOHA+CjkhNAO5nwqphJwA4Ar0tUuqKbODZDpk0eTNlClSLvrbhw3h8vbdoVrpqycPiM3m644+qkkvMOh8Rp9lmwWMiDoUGrcu7Ls7lmXOS1U3CSkQGLYkLJvcSPJWjYsPV4/O71KktpyBYeiKZ0OB4g+wtHMTu4aObQ8wtpSqa3S/B2q9RGa5MM2KMosQdoPmFr5+XMLCM48CG38Lgs2atgYCp4BaWae9/ScKAYBa1/oOnaK/BbqUmorllEe0XNFzjXsp5Kwy2Y/4T3rEdeVVuLndEOyN9aStLDM5lvRh8o/iP2Wzs+04kW6rQ76XE38jS/wB8FHi3vVcMnEXEYKvo6+3+mK3RxcfZ2Z0OxrGmZgVhRJYuGLPiPa8dhh38wSFtf/H7VZ1QT/kmAPNwUBkJt5Ie0kOuIIJBB1BGBXSNm9vIraMmRvt+sUDxzGDvA81sR01T7r7nnbLrIvDSLDG2wz/Dj/7sJ/8AzK9Nt2szGFHP+gH/AMrSukSM9DjN34bg4cMRwIxB4FZCy+q9py/Jh9Y7xX4OYjbWfZ1oDvzS8UfZXpT9o0Yvax0vvFzgN1jXh5qadEOJqfdy6QilUTT2myHbB/wQREWyYAiIgCIiAIiIDGmJMOvFztfutROSV9T0X5OGfMfN238VIFTEhhwoRUICIxYdDR7QCcHDqO+x4FYk/IBzHNF1RhlwopNMyTmg7o32HFpvNP8AkFqzLXVh3j6CbxyJw5HvVJRysFoyw8nMZiAWkgihGKsKf2nZzYoN14xBucO/1UJtOQfCqaVbqKgj/MMvLiuFd4dKL9h7HYq1sZL2uTHWLNRxSgwzPoNVYfMH6HE+CyLHs98WMwxBRgNaLH6r6OLnPhbl3qFJ9MfMzLIsSv72JcD1W50y7OOfiZCwkXC4cFU515Xi412rtteW9u3kZ40xjwiouOp71bMQtNanmMRz1VSJRq7aZKUZP6eQnTCaw0ZkrbjXjcigHjlz/UX8VXM2RDiDo9JuhxHI5nuPNRGM7dibpOZ81uZGI9t7TdovZ02qyCkvM4s04SwVnZxgvAB8xzWq2mswNgEtGBFeWBUvl5wP63Rdr7xHA+C9n5UPY5rgKEUrS6/UZeWlVeccrBem5wsUn5M4iRQqolbq37BfBJuq3UX+/NaMtyJpwNx8Vp47nrK7YWLqiwXd69D6CqpArx4AVVMYa45N9T9lKjkrbbGC3NnZEct3RoBVSg2zLgAOc0HgHH+UU8VB96goqF0YU7bnNXhkZvqse78kdCs/auFDcDDilrtaOHfUUI4G5dAsHbeHEAEWg/G29p4kDDmKjkvnwrIkp18J28xxHCtx96q7rxwY7vCINe7e/wAz6ohxA4BzSCDeCDUHkQqlwzZ/bGLCo+G6jT1mG9lc7sq8KYaLqWzW1cKa6PUi06hNxpjunPliqJnBnBweGSFERSUCIiAIiIAiIgCIiALGmZJrr+q76h66rJRAR+dl6UEQUOT2/f0K1c9K3VcAR9bcPzD5fLipmRVUPgNIpQdlyhrJKeDnTrEhm8ADy/RHSQYK0vF/ZmpRPWHTpQ7uHy//AD2XcAtcGfK4UOhx5jUcQte6pTg4PzWDLCeJJ9iNRG0K8qs6cki3C8aZjlr7wWsMduq8Xdo7aZdMl9zvV3Qmspl1URH0FSrL5xowvWotG0KndBq4mgGlfJKtLZN8bCVsYmHGc+JGLWCvIZqY2bJua0b1K96qsazGwWC7puFScxXL7rPK6EvEpwShTwvM0XSpPqkWHwFTBnHw7j0m+IV8qh7aqafF7ov290RLTRfBajwYccdEgE5Uq08CKXeXBRS09nCD0Ruu0N7TyofKo5LPtF7oUSoNKrNlra3huvA7RcfseIv4r0Vc4XQU1wzV6p1vBCIljRsMOACofs+WMc81qAT3BdIDWuwFRpdvDkcHcrjzVmZkgWupeCCDwyoRksigkXhqJdSb7nInKlZVoyphvLTkTTisVbied0esUlJZR6qSi8JQNmfZDr3A4XHzHopXIsczdiQ3EOF4piCMwolZzD2uI7AMPupXJzm42mJNwGZdktaWMs8rr5KV0mjpOz22gdC/f9cGlQAN4UBBIyN5w0XivbL7IMhy7fjtrEd0iK9WoADeJFL+JK9Vlk0CWoiKSAiIgCIiAIiIAiIgCIiALSTckQSHN3mVJaRi31BHBbtEBEpmVNL+m3Udcc6Y8x3KPWnYu+N5p/MMe3XniugTMhW9hodMitRMyt/0P5XO56+axTqUuTJGxo5nMWHFrQuNOGBV+zbA3XtcRgQptEZQ0e3dJ7Wu5HXgb1afK6XcPsVry08cNGRWtmO9UL0OrcesPFUleMlF1ycZco6ifUso9KpKEqiLEDRUqucvYk0G1bwA051H6+ixrLo8LyalnzkcQ4fVbeXZDU+Sldm2HCgigG8cy70C9d4ZVKNCTOZqJJyNZCYW4H7LMgzQJobnePfmOB8Fti0aDuCwpqz2uwFCulgwKRordsZkUFxaOLgPEjLnhxUFnrEcwmhu1x/ougxo7oDule3xHb78q+OgQo17ei7h6geYpyKJtcG7RrbKlhPY5j/Yzm4Adq9EJjcOm7wHYpxN7ONJrQAnTqnloeHgrctYLQa0vGXFHKTM1niM5rGSPS8uWgudibydBoujfsw2YLyJyM3oj+5adRi/sy41OQWs2d2c/tkfd/wIZq9w+Y5NHPwFTouwwoYa0NaAGtAAAuAAFABoFCRzZyyVIiK5jCIiAIiIAiIgCIiAIiIAiIgCIiAK3Gghwo4VVxEBpJuRc0G7fZmKVIHEZrWmBQVYd5v0k3jkT5HvUtWDN2c13Sb0XajA8wqtAis1CDwaYjLBwWjmZl8OpNHNGdLxz05qVzkuQaPBDsnD75jh5LXTcuD1+x7cO3Ty4rR1Giru+JGeu6UeCKxrepoO8+S1E/azn3Nrzw7h91J5zZ9pNQAOWB+yxmWMBiFr1+HVweUjJK9s2my0oIcs0/M+pJzuNB6ntWzJVEmAITQPlqPfvNVFdWKxFI1XuzwrxCV4rEGutyWDoZ19/wBO1QqUjHI4Kd2nEAhmvul/oudyMSr7sCT5qrLolUlaDiKPFbsTnwOqsshRY8YQIQ6Tz0jfRozFdAMe7FW4rwGgNve65uvE+810jY7Z8SsKrh+9fe6t5aMQ2vnqeQU8kZNnYtlsloTYTMBic3OOLj70CzkRWKhERAEREAREQBERAEREAREQBERAEREAREQBERAURYQcKOAI0K0k7ZTmVMPpN+nMctfeK3yKGgQYw6Xsu1Yerxp9J8OS8aQbqUObTjzGo4hS2fsxkS/qu+oeuq0M3IltGxBdXovGFeB+U+71XBOTWkFhq0VBuIzVbIrXdU8xmOxXYrHMud0m6gdIcwMeY7lpLVlQek044OGP6pwOTbEqzGmWtFSbveeCh83Nx2Xb76a1PrgtXHnIrsaniSSfHBR1E4NjtNbPxKw2Z3XaLUQKMHn9grkvJnHM+C2WzFgOnJhsMVEJvSe7gDeeZwHfkVG7ZJLv2bWGXn+1xhdWkJp1F29yGA41OQXRlbgQWsa1jAGtaAABgABQBXFkSwUCIikBERAEREAREQBERAEREAREQBERAEREAREQBERAEREAXj2gihAIORwXqIDTztlkXwr/AMJPkfQ96jE3AqTduOzBwrxHqPFT9YdoWcyKOkKOGDhiPuOChoHN5mCOq4X07CNRqFiMs9lcOxSm07LLAWxAC04OyrqM2u4eaj0eSIdRkQkcQARreowTkwZ2BUiDDFXuIBpxwaOK6bstYbZSCGChe697hmdBwGA7Tmtbsds6IX7+IOmeqDi0HFx/EfAcypUpSAREUkBERAEREAREQBERAEREAREQBERAEREAREQBERAEREAREQBERAEREBTEYHAggEHEEVBUSsmA3+1EbraCt1BS7BeogJciIgCIiAIiIAiIgP/Z"/>
          <p:cNvSpPr>
            <a:spLocks noChangeAspect="1" noChangeArrowheads="1"/>
          </p:cNvSpPr>
          <p:nvPr/>
        </p:nvSpPr>
        <p:spPr bwMode="auto">
          <a:xfrm>
            <a:off x="155575" y="-2506663"/>
            <a:ext cx="6991350" cy="5229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0" name="AutoShape 10" descr="data:image/jpeg;base64,/9j/4AAQSkZJRgABAQAAAQABAAD/2wCEAAkGBxQTEhQTExQWFhQWGBcYGRcXFRUYFxcYFxUXFxcYGxwYHCggGBolGxQXIjEhJikrLi4uFx8zODMsNygtLisBCgoKDg0OGxAQGywmICQvLCwsLCwsLDAvLCwsLCwsLCwwLDAsLCwsLCwsLCwsLCwsLCwsLCwsLCwsLCwsLCwsLP/AABEIAMIBBAMBIgACEQEDEQH/xAAcAAEAAQUBAQAAAAAAAAAAAAAABgIDBAUHAQj/xABBEAABAgMFBAgEAwUIAwAAAAABAAIDBBEFITFBUQYSYXEiMoGRobHB8BNCUtFiguEHI5Ky8RQzQ3KDk8LSFnPi/8QAGgEBAAIDAQAAAAAAAAAAAAAAAAECAwQFBv/EAC0RAAICAQMCAgoDAQAAAAAAAAABAgMRBCExElEFQRMUIiMyYXGBkdFCobHB/9oADAMBAAIRAxEAPwDuKIiAIiIAiLFtCdbCbU3k4DU/ZAJ+dbCbU4nAa/pxUTnLQc87znHvoBy0Uc202wEve478V3VZy/laD68SOVWrtVNRnGsUtH0wyWDvF57SVXdk8H0HZ1uubQO6bed45FSOUnGRBVhrqMxzC+SYdqR2mojRR/qP+6lGz37QZiC4CK4vaMHYPbyIxHDzU4aIPpZFCtn9u2RABFpQ4RGi4jVwGHMKZQoocA5pDmnAg1BUgrREQBERAEREAREQBERAEREAREQBERAEREAREQBERAEREARFjzs42G2rschmUAnZsQ21PYNSojaM4XEvcamhoMhwWXFnfiPNSK4AHDlwWM+UBJyP0nTgc1V7knz3tHOOizMVzvqLRwDTugdw81rVvdtLLdAm4oIuc9zmnI7xr3iuC0QVkQwvV4vWNJNBj4AanQIQTPYuMTCoTg8gcrj6roli2pFgHom7MG9h964rlllO3Gho6ozwqcSf0W7btFFAo3dGlRXzu8FaNUpbo1rdZVW8N7/I7rZluQ4tAei7Qm48itqvnuBtTMNxc13BzR6KY7M/tDNQx4r+En+Rxz4HsoplXKPIq1lVjwtn8zqaLAsq14Uw2sN1Tm03OHMeuCz1Q2giIgCIiAIiIAiIgCIiAIiIAiIgCIiAIiIAiLBtO0RCFBe84DTieCA9tK0Gwhq44N9ToFEp+eJJc51/lw4LR7T7RmGSB0ohzOXvIelKwScnokQ1e4nhW4chgFgnalsblOklNZeyOjwZthNS9pOm8LltYU6KUdeNdO3VcbqsyStOJC6rjT6T1T9lRXdzLPQ7eyzoe09iQ5mGd5u9d1gOmOYGIHsBcotPZF7CS29n1AginGuHeugWRbxIDmnm04imS3UN0GPeOhE8D/mGfPHmthM57TTwzhz7L3esT2U9FchyZNA1lG6+p17V2WJszCJvaGk/wO5e+xY9qbOsbBiBraODSR3ZUVlzuY7M9Lxyc1LaXDALwKp5VFV0DzB7VKkXi4i8HiMFSvHnIYmoHqeQUN7bloptrBKrHtCJ0Xtca3G4kOHJdJ2f2vLqNjiv4wL/AMw+3cuR2EXEjdB3W3V4BTBk4wUqDUaUH9VypXQi92ekU0kupnW4MVrgHNIIOYVa5hI7SGGatLm+LTzGfgpfZW1MKJQPIY4516BPP5TwPeVaFsZ8MupJ8EgREWQkIiIAiIgCIiAIiIAiIgCIiAIiIDGtCZ+GwuzuA5k0USnY+LiauIJ53eS3NtBxo/Fgy04rTfCGOZ7uXBVZMTk1oxi+I5xzP9PC5Yi3O0VmmFFcBhUkcjfTmFqaLRez3PQQknFNcFIVQQNVMaKGjU6ffQKCW8GRZkxuxHDl3kfoplIUfQjHULm7Yt9x4k4AkrYwbcjMFIbg0cAD/NVdXT6S2cduPmeb1msqjYzqstMFoo68cVsGgOHR6Q0OI5HPt8VyGHtTNA/3teBYyngFu7H2zO8BEAYT8wruE/iHy8xcs09FbBZ5+hrQ1lU3jj6jaTZctc58HpAk1ZSjgc7vfJRN7CMWnwXXoU/CjgNf0XZEG/sOBHA+C1tqbMh1d7/cbcfzD79hWKNskjHZoa5yytjmBrpTiSlmy3xogYDdi46gZcBwUyibD33kkczT9FfFhtlwCBjd4VWvqb59DJhpYVLK5LUKGGgNaKAI5VEIQuHkqy2EfELcMNPfvBekKzHdRpVoScZZRMG09je7O7WxoNGk7zPpdh+U/L5cF0ayLchTA6Jo76HXHs1HJcUsaaDnUIqFK4DA2hDhTiQCOWa7UWzpKDfB1NFDrO2nLaB53261G8P+3bepTJzrIo3mOBGeo4EYgq5Di1yZCIiFQiIgCIiAIiIAiIgCIiAx4kDHTRaabsyl8P8AhPocuRUhVESEDzQjjggVqyLYoLXt6QyIo4fp4KB2rYxYSQDQZjLmD54LtFoyrS3pioGBGI5HJRubs8G/rNGYHSbzAxHELHKCfJnrvlHg5BFAGZ98gsOMxxBo25dUjbNQz0gBQ5jA92Hu5Y89s834T2ht5aad2SVwipLJNl85Lk5JPTHwm1ArQ0AWNBtdpuIosyelw8Frq/qte2xm6u8F3blepe7awcGmWncPep9Xc39m2dFmGF8GE+I0HdJa0kA0BpzoR3q6+x44uMF/8JWskWOhAiHEiMqa9F5F/sLNFszTLxNzAH/uiejgr9V6W6Rj6dO3s5f0SKwDFDd2I143TQEg4ZFTCz5+IylTvN0JvC57I7RTjug6YjE4H97GOIwIc8itCshtnAAn4j2kih6MNxxB+bPoheev1EISfVt+P2d6nTynFdP/AH9HU5aKx97CAfpOHcL29ncrFpygexzaUdSoF15GBGXcueSLnw3l3xXOq0No9jKAAACgZhcL9VtmzcUio+ERqC4U53XLVlqlPaCyvqv8M70mF7bx9hEbQ0Nx0VshX4sSMBvGCHDVrmO9arHfP6wiPyn7LQlCSfws1/UE/hmil7wMStVHmfiuEKHeTdUae81nxZqC/rQ6jkqZSJLw3bzGbpIpWp9Sr1ShGWZpmenw9RknJ5M2SkmwwALzr9tAsgrHbPwzmqhNs1XYh4jp0sbr7HajKEVhLBdJVcK0YkIhzXEEYOGI4HVvD2bAjs+oKmMWuaRUXq0tZppr4v6f6KWxrsjhk3sDbpj6Njjdd9YwPMZdngpjCiBwDmkEHAg1B7QuGwZSnzDsK3tjWzFlz0HXZtN7T2euKwR1Fb/kjjSpkvI6wij9l7WQIgo9whu/EeieR9D4raw7Tgu6saGeURp9VlU4vhmJxkuUZaKljwcCDyKqVyoREQBERAEREAREQArAmLPFd6HcdMj9lnogI1HlLzu9B+YI6LuYHmPFYrm/KRuu+k4Hi05qVxoDXCjhX0WtnJGgpTfZpmOP6oDkW1OyZDnRIeZJLaa8vTuzUMiQHNxC7xMyZIze3T52/wDbz5qLWvs22KC5tD+IAb35gcfPityvWSgsPc07NHCbytjlgB0716IJLgK9I4DRSuLsvEBvw1FwKvwtnhCHxKXg+aw6vXz9HJrszNpdDWrFnuYclKNhDdGOZ117FcKKoBeJnNyfVLk9ZGKisIpovQSL2mh8+BVSpqkZOLzESSksMrlJp2Rxy9FtpGJU0cP+w5ZOHA+CjkhNAO5nwqphJwA4Ar0tUuqKbODZDpk0eTNlClSLvrbhw3h8vbdoVrpqycPiM3m644+qkkvMOh8Rp9lmwWMiDoUGrcu7Ls7lmXOS1U3CSkQGLYkLJvcSPJWjYsPV4/O71KktpyBYeiKZ0OB4g+wtHMTu4aObQ8wtpSqa3S/B2q9RGa5MM2KMosQdoPmFr5+XMLCM48CG38Lgs2atgYCp4BaWae9/ScKAYBa1/oOnaK/BbqUmorllEe0XNFzjXsp5Kwy2Y/4T3rEdeVVuLndEOyN9aStLDM5lvRh8o/iP2Wzs+04kW6rQ76XE38jS/wB8FHi3vVcMnEXEYKvo6+3+mK3RxcfZ2Z0OxrGmZgVhRJYuGLPiPa8dhh38wSFtf/H7VZ1QT/kmAPNwUBkJt5Ie0kOuIIJBB1BGBXSNm9vIraMmRvt+sUDxzGDvA81sR01T7r7nnbLrIvDSLDG2wz/Dj/7sJ/8AzK9Nt2szGFHP+gH/AMrSukSM9DjN34bg4cMRwIxB4FZCy+q9py/Jh9Y7xX4OYjbWfZ1oDvzS8UfZXpT9o0Yvax0vvFzgN1jXh5qadEOJqfdy6QilUTT2myHbB/wQREWyYAiIgCIiAIiIDGmJMOvFztfutROSV9T0X5OGfMfN238VIFTEhhwoRUICIxYdDR7QCcHDqO+x4FYk/IBzHNF1RhlwopNMyTmg7o32HFpvNP8AkFqzLXVh3j6CbxyJw5HvVJRysFoyw8nMZiAWkgihGKsKf2nZzYoN14xBucO/1UJtOQfCqaVbqKgj/MMvLiuFd4dKL9h7HYq1sZL2uTHWLNRxSgwzPoNVYfMH6HE+CyLHs98WMwxBRgNaLH6r6OLnPhbl3qFJ9MfMzLIsSv72JcD1W50y7OOfiZCwkXC4cFU515Xi412rtteW9u3kZ40xjwiouOp71bMQtNanmMRz1VSJRq7aZKUZP6eQnTCaw0ZkrbjXjcigHjlz/UX8VXM2RDiDo9JuhxHI5nuPNRGM7dibpOZ81uZGI9t7TdovZ02qyCkvM4s04SwVnZxgvAB8xzWq2mswNgEtGBFeWBUvl5wP63Rdr7xHA+C9n5UPY5rgKEUrS6/UZeWlVeccrBem5wsUn5M4iRQqolbq37BfBJuq3UX+/NaMtyJpwNx8Vp47nrK7YWLqiwXd69D6CqpArx4AVVMYa45N9T9lKjkrbbGC3NnZEct3RoBVSg2zLgAOc0HgHH+UU8VB96goqF0YU7bnNXhkZvqse78kdCs/auFDcDDilrtaOHfUUI4G5dAsHbeHEAEWg/G29p4kDDmKjkvnwrIkp18J28xxHCtx96q7rxwY7vCINe7e/wAz6ohxA4BzSCDeCDUHkQqlwzZ/bGLCo+G6jT1mG9lc7sq8KYaLqWzW1cKa6PUi06hNxpjunPliqJnBnBweGSFERSUCIiAIiIAiIgCIiALGmZJrr+q76h66rJRAR+dl6UEQUOT2/f0K1c9K3VcAR9bcPzD5fLipmRVUPgNIpQdlyhrJKeDnTrEhm8ADy/RHSQYK0vF/ZmpRPWHTpQ7uHy//AD2XcAtcGfK4UOhx5jUcQte6pTg4PzWDLCeJJ9iNRG0K8qs6cki3C8aZjlr7wWsMduq8Xdo7aZdMl9zvV3Qmspl1URH0FSrL5xowvWotG0KndBq4mgGlfJKtLZN8bCVsYmHGc+JGLWCvIZqY2bJua0b1K96qsazGwWC7puFScxXL7rPK6EvEpwShTwvM0XSpPqkWHwFTBnHw7j0m+IV8qh7aqafF7ov290RLTRfBajwYccdEgE5Uq08CKXeXBRS09nCD0Ruu0N7TyofKo5LPtF7oUSoNKrNlra3huvA7RcfseIv4r0Vc4XQU1wzV6p1vBCIljRsMOACofs+WMc81qAT3BdIDWuwFRpdvDkcHcrjzVmZkgWupeCCDwyoRksigkXhqJdSb7nInKlZVoyphvLTkTTisVbied0esUlJZR6qSi8JQNmfZDr3A4XHzHopXIsczdiQ3EOF4piCMwolZzD2uI7AMPupXJzm42mJNwGZdktaWMs8rr5KV0mjpOz22gdC/f9cGlQAN4UBBIyN5w0XivbL7IMhy7fjtrEd0iK9WoADeJFL+JK9Vlk0CWoiKSAiIgCIiAIiIAiIgCIiALSTckQSHN3mVJaRi31BHBbtEBEpmVNL+m3Udcc6Y8x3KPWnYu+N5p/MMe3XniugTMhW9hodMitRMyt/0P5XO56+axTqUuTJGxo5nMWHFrQuNOGBV+zbA3XtcRgQptEZQ0e3dJ7Wu5HXgb1afK6XcPsVry08cNGRWtmO9UL0OrcesPFUleMlF1ycZco6ifUso9KpKEqiLEDRUqucvYk0G1bwA051H6+ixrLo8LyalnzkcQ4fVbeXZDU+Sldm2HCgigG8cy70C9d4ZVKNCTOZqJJyNZCYW4H7LMgzQJobnePfmOB8Fti0aDuCwpqz2uwFCulgwKRordsZkUFxaOLgPEjLnhxUFnrEcwmhu1x/ougxo7oDule3xHb78q+OgQo17ei7h6geYpyKJtcG7RrbKlhPY5j/Yzm4Adq9EJjcOm7wHYpxN7ONJrQAnTqnloeHgrctYLQa0vGXFHKTM1niM5rGSPS8uWgudibydBoujfsw2YLyJyM3oj+5adRi/sy41OQWs2d2c/tkfd/wIZq9w+Y5NHPwFTouwwoYa0NaAGtAAAuAAFABoFCRzZyyVIiK5jCIiAIiIAiIgCIiAIiIAiIgCIiAK3Gghwo4VVxEBpJuRc0G7fZmKVIHEZrWmBQVYd5v0k3jkT5HvUtWDN2c13Sb0XajA8wqtAis1CDwaYjLBwWjmZl8OpNHNGdLxz05qVzkuQaPBDsnD75jh5LXTcuD1+x7cO3Ty4rR1Giru+JGeu6UeCKxrepoO8+S1E/azn3Nrzw7h91J5zZ9pNQAOWB+yxmWMBiFr1+HVweUjJK9s2my0oIcs0/M+pJzuNB6ntWzJVEmAITQPlqPfvNVFdWKxFI1XuzwrxCV4rEGutyWDoZ19/wBO1QqUjHI4Kd2nEAhmvul/oudyMSr7sCT5qrLolUlaDiKPFbsTnwOqsshRY8YQIQ6Tz0jfRozFdAMe7FW4rwGgNve65uvE+810jY7Z8SsKrh+9fe6t5aMQ2vnqeQU8kZNnYtlsloTYTMBic3OOLj70CzkRWKhERAEREAREQBERAEREAREQBERAEREAREQBERAURYQcKOAI0K0k7ZTmVMPpN+nMctfeK3yKGgQYw6Xsu1Yerxp9J8OS8aQbqUObTjzGo4hS2fsxkS/qu+oeuq0M3IltGxBdXovGFeB+U+71XBOTWkFhq0VBuIzVbIrXdU8xmOxXYrHMud0m6gdIcwMeY7lpLVlQek044OGP6pwOTbEqzGmWtFSbveeCh83Nx2Xb76a1PrgtXHnIrsaniSSfHBR1E4NjtNbPxKw2Z3XaLUQKMHn9grkvJnHM+C2WzFgOnJhsMVEJvSe7gDeeZwHfkVG7ZJLv2bWGXn+1xhdWkJp1F29yGA41OQXRlbgQWsa1jAGtaAABgABQBXFkSwUCIikBERAEREAREQBERAEREAREQBERAEREAREQBERAEREAXj2gihAIORwXqIDTztlkXwr/AMJPkfQ96jE3AqTduOzBwrxHqPFT9YdoWcyKOkKOGDhiPuOChoHN5mCOq4X07CNRqFiMs9lcOxSm07LLAWxAC04OyrqM2u4eaj0eSIdRkQkcQARreowTkwZ2BUiDDFXuIBpxwaOK6bstYbZSCGChe697hmdBwGA7Tmtbsds6IX7+IOmeqDi0HFx/EfAcypUpSAREUkBERAEREAREQBERAEREAREQBERAEREAREQBERAEREAREQBERAEREBTEYHAggEHEEVBUSsmA3+1EbraCt1BS7BeogJciIgCIiAIiIAiIgP/Z"/>
          <p:cNvSpPr>
            <a:spLocks noChangeAspect="1" noChangeArrowheads="1"/>
          </p:cNvSpPr>
          <p:nvPr/>
        </p:nvSpPr>
        <p:spPr bwMode="auto">
          <a:xfrm>
            <a:off x="155575" y="-2506663"/>
            <a:ext cx="6991350" cy="5229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8" descr="http://pit.dirty.ru/lepro/2/2013/05/03/35490-114232-aa20567e91bb2990d496d6f1273041e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500438"/>
            <a:ext cx="3729400" cy="2786082"/>
          </a:xfrm>
          <a:prstGeom prst="rect">
            <a:avLst/>
          </a:prstGeom>
          <a:noFill/>
        </p:spPr>
      </p:pic>
      <p:pic>
        <p:nvPicPr>
          <p:cNvPr id="10254" name="Picture 14" descr="http://city-market1.ru/image/data/sad_tehnika/grabli/4-39583-12_2_des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2857496"/>
            <a:ext cx="3048000" cy="2952751"/>
          </a:xfrm>
          <a:prstGeom prst="rect">
            <a:avLst/>
          </a:prstGeom>
          <a:noFill/>
        </p:spPr>
      </p:pic>
      <p:pic>
        <p:nvPicPr>
          <p:cNvPr id="7172" name="Picture 4" descr="http://www.re-remont.ru/images/stories/re-remont/stati/vybor-kraski-maljarnyh-rabo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571480"/>
            <a:ext cx="3095625" cy="23812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ylik.ru/uploads/posts/2015-08/1439182428_vector-handmade-collection-1-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642918"/>
            <a:ext cx="121444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&amp;Kcy;&amp;acy;&amp;rcy;&amp;tcy;&amp;icy;&amp;ncy;&amp;kcy;&amp;icy; &amp;pcy;&amp;ocy; &amp;zcy;&amp;acy;&amp;pcy;&amp;rcy;&amp;ocy;&amp;scy;&amp;ucy; &amp;kcy;&amp;acy;&amp;rcy;&amp;tcy;&amp;icy;&amp;ncy;&amp;kcy;&amp;acy; &amp;kcy;&amp;lcy;&amp;yucy;&amp;chcy; &amp;ncy;&amp;acy;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785794"/>
            <a:ext cx="192882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hsi.ru/images/Classification/6_7/fleyckist/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571480"/>
            <a:ext cx="250033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pogkomplekt.ru/foto/ou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048989"/>
            <a:ext cx="2857520" cy="245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ttp://pit.dirty.ru/lepro/2/2013/05/03/35490-114232-aa20567e91bb2990d496d6f1273041e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9" y="2428868"/>
            <a:ext cx="2571768" cy="1921262"/>
          </a:xfrm>
          <a:prstGeom prst="rect">
            <a:avLst/>
          </a:prstGeom>
          <a:noFill/>
        </p:spPr>
      </p:pic>
      <p:pic>
        <p:nvPicPr>
          <p:cNvPr id="7" name="Рисунок 6" descr="http://static.baza.farpost.ru/v/1365785897791_bulletin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8992" y="4500570"/>
            <a:ext cx="278608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schel.ru/gif/bilet17853.gif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800000" flipH="1" flipV="1">
            <a:off x="6572264" y="3143248"/>
            <a:ext cx="185738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Закончи пословицу: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5" y="1500174"/>
            <a:ext cx="8072647" cy="107157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Труд человека кормит, 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66" name="Содержимое 2"/>
          <p:cNvSpPr txBox="1">
            <a:spLocks/>
          </p:cNvSpPr>
          <p:nvPr/>
        </p:nvSpPr>
        <p:spPr>
          <a:xfrm>
            <a:off x="428596" y="2428868"/>
            <a:ext cx="8072494" cy="100013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ru-RU" sz="5400" noProof="0" dirty="0" smtClean="0">
                <a:solidFill>
                  <a:srgbClr val="FF0000"/>
                </a:solidFill>
              </a:rPr>
              <a:t>а лень – портит</a:t>
            </a:r>
            <a:r>
              <a:rPr lang="ru-RU" sz="5400" dirty="0" smtClean="0">
                <a:solidFill>
                  <a:srgbClr val="FF0000"/>
                </a:solidFill>
              </a:rPr>
              <a:t>.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http://fs00.infourok.ru/images/doc/305/304655/hello_html_4eede8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929066"/>
            <a:ext cx="1760570" cy="1914896"/>
          </a:xfrm>
          <a:prstGeom prst="rect">
            <a:avLst/>
          </a:prstGeom>
          <a:noFill/>
        </p:spPr>
      </p:pic>
      <p:pic>
        <p:nvPicPr>
          <p:cNvPr id="3076" name="Picture 4" descr="http://vdvsp.ru/pic/news/14318795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643282"/>
            <a:ext cx="2357486" cy="2357486"/>
          </a:xfrm>
          <a:prstGeom prst="rect">
            <a:avLst/>
          </a:prstGeom>
          <a:noFill/>
        </p:spPr>
      </p:pic>
      <p:pic>
        <p:nvPicPr>
          <p:cNvPr id="3078" name="Picture 6" descr="http://art-hub.club/uploads/posts/2015-12/1448983536_art-hub.club_prof-00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5" y="3500438"/>
            <a:ext cx="2071701" cy="241837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PQTCU3fd2AE/UuUXM1GHZxI/AAAAAAAAA7Q/UDQXM_kPXfk/s1600/professi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71481"/>
            <a:ext cx="7898631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2000232" y="357166"/>
            <a:ext cx="6264275" cy="5614987"/>
          </a:xfrm>
          <a:prstGeom prst="octagon">
            <a:avLst>
              <a:gd name="adj" fmla="val 29287"/>
            </a:avLst>
          </a:prstGeom>
          <a:solidFill>
            <a:srgbClr val="009999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FF3300"/>
                </a:solidFill>
                <a:latin typeface="Times New Roman" pitchFamily="18" charset="0"/>
              </a:rPr>
              <a:t>УЧИТЕЛЬ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3600" dirty="0">
                <a:solidFill>
                  <a:schemeClr val="bg1"/>
                </a:solidFill>
                <a:latin typeface="Times New Roman" pitchFamily="18" charset="0"/>
              </a:rPr>
              <a:t> лицо, </a:t>
            </a:r>
          </a:p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itchFamily="18" charset="0"/>
              </a:rPr>
              <a:t>которое обучает чему-нибудь,</a:t>
            </a:r>
          </a:p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itchFamily="18" charset="0"/>
              </a:rPr>
              <a:t> преподаватель</a:t>
            </a:r>
          </a:p>
        </p:txBody>
      </p:sp>
      <p:pic>
        <p:nvPicPr>
          <p:cNvPr id="36873" name="Picture 9" descr="U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989138"/>
            <a:ext cx="1022350" cy="2089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7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7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2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60"/>
                            </p:stCondLst>
                            <p:childTnLst>
                              <p:par>
                                <p:cTn id="2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6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6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6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140"/>
                            </p:stCondLst>
                            <p:childTnLst>
                              <p:par>
                                <p:cTn id="2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6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6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6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AutoShape 4"/>
          <p:cNvSpPr>
            <a:spLocks noChangeArrowheads="1"/>
          </p:cNvSpPr>
          <p:nvPr/>
        </p:nvSpPr>
        <p:spPr bwMode="auto">
          <a:xfrm>
            <a:off x="1857356" y="428604"/>
            <a:ext cx="6696075" cy="5976938"/>
          </a:xfrm>
          <a:prstGeom prst="octagon">
            <a:avLst>
              <a:gd name="adj" fmla="val 29287"/>
            </a:avLst>
          </a:prstGeom>
          <a:solidFill>
            <a:srgbClr val="009999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FF3300"/>
                </a:solidFill>
                <a:latin typeface="Times New Roman" pitchFamily="18" charset="0"/>
              </a:rPr>
              <a:t>ДОКТОР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3600" dirty="0">
                <a:solidFill>
                  <a:schemeClr val="bg1"/>
                </a:solidFill>
                <a:latin typeface="Times New Roman" pitchFamily="18" charset="0"/>
              </a:rPr>
              <a:t>  специалист</a:t>
            </a:r>
          </a:p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itchFamily="18" charset="0"/>
              </a:rPr>
              <a:t> с высшим медицинским </a:t>
            </a:r>
          </a:p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itchFamily="18" charset="0"/>
              </a:rPr>
              <a:t>образованием, </a:t>
            </a:r>
          </a:p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itchFamily="18" charset="0"/>
              </a:rPr>
              <a:t>имеющий право заниматься  </a:t>
            </a:r>
          </a:p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itchFamily="18" charset="0"/>
              </a:rPr>
              <a:t>лечебно-профилактической</a:t>
            </a:r>
          </a:p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itchFamily="18" charset="0"/>
              </a:rPr>
              <a:t> деятельностью; </a:t>
            </a:r>
          </a:p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itchFamily="18" charset="0"/>
              </a:rPr>
              <a:t>врач</a:t>
            </a:r>
          </a:p>
        </p:txBody>
      </p:sp>
      <p:pic>
        <p:nvPicPr>
          <p:cNvPr id="37898" name="Picture 10" descr="a17bcf9ba6e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775" y="1989138"/>
            <a:ext cx="858838" cy="21605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8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20"/>
                            </p:stCondLst>
                            <p:childTnLst>
                              <p:par>
                                <p:cTn id="2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80"/>
                            </p:stCondLst>
                            <p:childTnLst>
                              <p:par>
                                <p:cTn id="2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40"/>
                            </p:stCondLst>
                            <p:childTnLst>
                              <p:par>
                                <p:cTn id="3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460"/>
                            </p:stCondLst>
                            <p:childTnLst>
                              <p:par>
                                <p:cTn id="4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460"/>
                            </p:stCondLst>
                            <p:childTnLst>
                              <p:par>
                                <p:cTn id="4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37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37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37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60"/>
                            </p:stCondLst>
                            <p:childTnLst>
                              <p:par>
                                <p:cTn id="5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37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37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37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26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AutoShape 4"/>
          <p:cNvSpPr>
            <a:spLocks noChangeArrowheads="1"/>
          </p:cNvSpPr>
          <p:nvPr/>
        </p:nvSpPr>
        <p:spPr bwMode="auto">
          <a:xfrm>
            <a:off x="1835150" y="620713"/>
            <a:ext cx="6192838" cy="5400675"/>
          </a:xfrm>
          <a:prstGeom prst="octagon">
            <a:avLst>
              <a:gd name="adj" fmla="val 29287"/>
            </a:avLst>
          </a:prstGeom>
          <a:solidFill>
            <a:srgbClr val="009999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FF3300"/>
                </a:solidFill>
                <a:latin typeface="Times New Roman" pitchFamily="18" charset="0"/>
              </a:rPr>
              <a:t>ВОДИТЕЛЬ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3600" dirty="0">
                <a:solidFill>
                  <a:schemeClr val="bg1"/>
                </a:solidFill>
                <a:latin typeface="Times New Roman" pitchFamily="18" charset="0"/>
              </a:rPr>
              <a:t> тот, кто управляет </a:t>
            </a:r>
          </a:p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itchFamily="18" charset="0"/>
              </a:rPr>
              <a:t>транспортным средством</a:t>
            </a:r>
          </a:p>
        </p:txBody>
      </p:sp>
      <p:pic>
        <p:nvPicPr>
          <p:cNvPr id="39943" name="Picture 7" descr="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989138"/>
            <a:ext cx="1944688" cy="129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6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40"/>
                            </p:stCondLst>
                            <p:childTnLst>
                              <p:par>
                                <p:cTn id="2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2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AutoShape 4"/>
          <p:cNvSpPr>
            <a:spLocks noChangeArrowheads="1"/>
          </p:cNvSpPr>
          <p:nvPr/>
        </p:nvSpPr>
        <p:spPr bwMode="auto">
          <a:xfrm>
            <a:off x="1142976" y="571480"/>
            <a:ext cx="7129463" cy="5400675"/>
          </a:xfrm>
          <a:prstGeom prst="octagon">
            <a:avLst>
              <a:gd name="adj" fmla="val 29287"/>
            </a:avLst>
          </a:prstGeom>
          <a:solidFill>
            <a:srgbClr val="009999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FF3300"/>
                </a:solidFill>
                <a:latin typeface="Times New Roman" pitchFamily="18" charset="0"/>
              </a:rPr>
              <a:t>ПОВАР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3600" dirty="0">
                <a:solidFill>
                  <a:schemeClr val="bg1"/>
                </a:solidFill>
                <a:latin typeface="Times New Roman" pitchFamily="18" charset="0"/>
              </a:rPr>
              <a:t> специалист</a:t>
            </a:r>
          </a:p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itchFamily="18" charset="0"/>
              </a:rPr>
              <a:t> по приготовлению пищи</a:t>
            </a:r>
          </a:p>
        </p:txBody>
      </p:sp>
      <p:pic>
        <p:nvPicPr>
          <p:cNvPr id="41991" name="Picture 7" descr="Шеф повар. Шеф повар санатория Машук Пятигорс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989138"/>
            <a:ext cx="1589088" cy="1192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4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80"/>
                            </p:stCondLst>
                            <p:childTnLst>
                              <p:par>
                                <p:cTn id="2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8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AutoShape 4"/>
          <p:cNvSpPr>
            <a:spLocks noChangeArrowheads="1"/>
          </p:cNvSpPr>
          <p:nvPr/>
        </p:nvSpPr>
        <p:spPr bwMode="auto">
          <a:xfrm>
            <a:off x="1476375" y="765175"/>
            <a:ext cx="6840538" cy="5400675"/>
          </a:xfrm>
          <a:prstGeom prst="octagon">
            <a:avLst>
              <a:gd name="adj" fmla="val 29287"/>
            </a:avLst>
          </a:prstGeom>
          <a:solidFill>
            <a:srgbClr val="009999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FF3300"/>
                </a:solidFill>
                <a:latin typeface="Times New Roman" pitchFamily="18" charset="0"/>
              </a:rPr>
              <a:t>ПЕКАРЬ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3600" dirty="0">
                <a:solidFill>
                  <a:schemeClr val="bg1"/>
                </a:solidFill>
                <a:latin typeface="Times New Roman" pitchFamily="18" charset="0"/>
              </a:rPr>
              <a:t> специалист </a:t>
            </a:r>
          </a:p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itchFamily="18" charset="0"/>
              </a:rPr>
              <a:t>по выпечке хлеба</a:t>
            </a:r>
          </a:p>
        </p:txBody>
      </p:sp>
      <p:pic>
        <p:nvPicPr>
          <p:cNvPr id="49159" name="Picture 7" descr="_41197494_bre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989138"/>
            <a:ext cx="1439863" cy="1079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8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20"/>
                            </p:stCondLst>
                            <p:childTnLst>
                              <p:par>
                                <p:cTn id="2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2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AutoShape 5"/>
          <p:cNvSpPr>
            <a:spLocks noChangeArrowheads="1"/>
          </p:cNvSpPr>
          <p:nvPr/>
        </p:nvSpPr>
        <p:spPr bwMode="auto">
          <a:xfrm>
            <a:off x="1476375" y="765175"/>
            <a:ext cx="6840538" cy="5400675"/>
          </a:xfrm>
          <a:prstGeom prst="octagon">
            <a:avLst>
              <a:gd name="adj" fmla="val 29287"/>
            </a:avLst>
          </a:prstGeom>
          <a:solidFill>
            <a:srgbClr val="009999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FF3300"/>
                </a:solidFill>
                <a:latin typeface="Times New Roman" pitchFamily="18" charset="0"/>
              </a:rPr>
              <a:t>БИБЛИОТЕКАРЬ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3600" dirty="0">
                <a:solidFill>
                  <a:schemeClr val="bg1"/>
                </a:solidFill>
                <a:latin typeface="Times New Roman" pitchFamily="18" charset="0"/>
              </a:rPr>
              <a:t> работник библиотеки, </a:t>
            </a:r>
          </a:p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itchFamily="18" charset="0"/>
              </a:rPr>
              <a:t>осуществляющий обработку, </a:t>
            </a:r>
          </a:p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itchFamily="18" charset="0"/>
              </a:rPr>
              <a:t>хранение и выдачу книг.</a:t>
            </a:r>
          </a:p>
        </p:txBody>
      </p:sp>
      <p:pic>
        <p:nvPicPr>
          <p:cNvPr id="47114" name="Picture 10" descr="libra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989138"/>
            <a:ext cx="1730375" cy="129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2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20"/>
                            </p:stCondLst>
                            <p:childTnLst>
                              <p:par>
                                <p:cTn id="2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20"/>
                            </p:stCondLst>
                            <p:childTnLst>
                              <p:par>
                                <p:cTn id="2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66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AutoShape 4"/>
          <p:cNvSpPr>
            <a:spLocks noChangeArrowheads="1"/>
          </p:cNvSpPr>
          <p:nvPr/>
        </p:nvSpPr>
        <p:spPr bwMode="auto">
          <a:xfrm>
            <a:off x="1476375" y="765175"/>
            <a:ext cx="6840538" cy="5400675"/>
          </a:xfrm>
          <a:prstGeom prst="octagon">
            <a:avLst>
              <a:gd name="adj" fmla="val 29287"/>
            </a:avLst>
          </a:prstGeom>
          <a:solidFill>
            <a:srgbClr val="009999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rgbClr val="FF3300"/>
                </a:solidFill>
                <a:latin typeface="Times New Roman" pitchFamily="18" charset="0"/>
              </a:rPr>
              <a:t>ПРОДАВЕЦ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3600" dirty="0">
                <a:solidFill>
                  <a:schemeClr val="bg1"/>
                </a:solidFill>
                <a:latin typeface="Times New Roman" pitchFamily="18" charset="0"/>
              </a:rPr>
              <a:t> работник  магазина,  </a:t>
            </a:r>
          </a:p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itchFamily="18" charset="0"/>
              </a:rPr>
              <a:t>лавки, </a:t>
            </a:r>
          </a:p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itchFamily="18" charset="0"/>
              </a:rPr>
              <a:t>отпускающий  товар покупателям</a:t>
            </a:r>
          </a:p>
        </p:txBody>
      </p:sp>
      <p:pic>
        <p:nvPicPr>
          <p:cNvPr id="48135" name="Picture 7" descr="17_01_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989138"/>
            <a:ext cx="1511300" cy="11350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6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80"/>
                            </p:stCondLst>
                            <p:childTnLst>
                              <p:par>
                                <p:cTn id="2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60"/>
                            </p:stCondLst>
                            <p:childTnLst>
                              <p:par>
                                <p:cTn id="2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8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build="allAtOnce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343</TotalTime>
  <Words>256</Words>
  <Application>Microsoft Office PowerPoint</Application>
  <PresentationFormat>Экран (4:3)</PresentationFormat>
  <Paragraphs>140</Paragraphs>
  <Slides>25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Эркер</vt:lpstr>
      <vt:lpstr>Кроссворд: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«Четвертый лишний»</vt:lpstr>
      <vt:lpstr>Слайд 18</vt:lpstr>
      <vt:lpstr>Слайд 19</vt:lpstr>
      <vt:lpstr>Слайд 20</vt:lpstr>
      <vt:lpstr>Слайд 21</vt:lpstr>
      <vt:lpstr>Слайд 22</vt:lpstr>
      <vt:lpstr>Слайд 23</vt:lpstr>
      <vt:lpstr>Закончи пословицу:</vt:lpstr>
      <vt:lpstr>Слайд 25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Filiqpof Inc.</dc:creator>
  <cp:lastModifiedBy>Денис</cp:lastModifiedBy>
  <cp:revision>39</cp:revision>
  <dcterms:created xsi:type="dcterms:W3CDTF">2010-11-17T12:47:35Z</dcterms:created>
  <dcterms:modified xsi:type="dcterms:W3CDTF">2016-12-05T12:32:13Z</dcterms:modified>
</cp:coreProperties>
</file>