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61" r:id="rId3"/>
    <p:sldId id="27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3" r:id="rId14"/>
    <p:sldId id="272" r:id="rId15"/>
    <p:sldId id="271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776B-6A66-4427-8ECF-FCA2EABBB3C9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D217-34A6-4D12-AE1D-CEAC01A8A1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776B-6A66-4427-8ECF-FCA2EABBB3C9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D217-34A6-4D12-AE1D-CEAC01A8A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776B-6A66-4427-8ECF-FCA2EABBB3C9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D217-34A6-4D12-AE1D-CEAC01A8A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776B-6A66-4427-8ECF-FCA2EABBB3C9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D217-34A6-4D12-AE1D-CEAC01A8A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776B-6A66-4427-8ECF-FCA2EABBB3C9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81AD217-34A6-4D12-AE1D-CEAC01A8A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776B-6A66-4427-8ECF-FCA2EABBB3C9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D217-34A6-4D12-AE1D-CEAC01A8A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776B-6A66-4427-8ECF-FCA2EABBB3C9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D217-34A6-4D12-AE1D-CEAC01A8A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776B-6A66-4427-8ECF-FCA2EABBB3C9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D217-34A6-4D12-AE1D-CEAC01A8A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776B-6A66-4427-8ECF-FCA2EABBB3C9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D217-34A6-4D12-AE1D-CEAC01A8A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776B-6A66-4427-8ECF-FCA2EABBB3C9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D217-34A6-4D12-AE1D-CEAC01A8A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776B-6A66-4427-8ECF-FCA2EABBB3C9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D217-34A6-4D12-AE1D-CEAC01A8A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1C776B-6A66-4427-8ECF-FCA2EABBB3C9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1AD217-34A6-4D12-AE1D-CEAC01A8A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ГБОУ школа –интернат с Малый Толкай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dirty="0" smtClean="0">
                <a:solidFill>
                  <a:srgbClr val="FFC000"/>
                </a:solidFill>
              </a:rPr>
              <a:t>«Трудно птицам зимовать, надо птицам помогать»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</a:t>
            </a:r>
            <a:r>
              <a:rPr lang="ru-RU" sz="1800" dirty="0" smtClean="0"/>
              <a:t>Воспитатель: </a:t>
            </a:r>
            <a:r>
              <a:rPr lang="ru-RU" sz="1800" dirty="0" err="1" smtClean="0"/>
              <a:t>Кутырева</a:t>
            </a:r>
            <a:r>
              <a:rPr lang="ru-RU" sz="1800" dirty="0" smtClean="0"/>
              <a:t> И.Л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                                              </a:t>
            </a:r>
            <a:r>
              <a:rPr lang="ru-RU" sz="1400" dirty="0" smtClean="0"/>
              <a:t>2019 г</a:t>
            </a:r>
            <a:endParaRPr lang="ru-RU" sz="1400" dirty="0"/>
          </a:p>
        </p:txBody>
      </p:sp>
      <p:pic>
        <p:nvPicPr>
          <p:cNvPr id="1026" name="Picture 2" descr="C:\Users\1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40968"/>
            <a:ext cx="5400600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dirty="0" smtClean="0"/>
              <a:t>орона.</a:t>
            </a:r>
            <a:endParaRPr lang="ru-RU" dirty="0"/>
          </a:p>
        </p:txBody>
      </p:sp>
      <p:pic>
        <p:nvPicPr>
          <p:cNvPr id="21506" name="Picture 2" descr="C:\Users\1\Desktop\corvus_cornix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352928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Зимующие птицы.</a:t>
            </a:r>
            <a:endParaRPr lang="ru-RU" dirty="0"/>
          </a:p>
        </p:txBody>
      </p:sp>
      <p:pic>
        <p:nvPicPr>
          <p:cNvPr id="22530" name="Picture 2" descr="C:\Users\1\Desktop\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136904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Физминутка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C:\Users\1\Desktop\0c13dd2707072962fab0e2e0a5c02c2b--the-dove-beautiful-bi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496944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C:\Users\1\Desktop\kormushki-svoimi-rukami-dlya-ptic-10-768x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96944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C:\Users\1\Desktop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748464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1\Desktop\image_image_2026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216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m0-tub-ru.yandex.net/i?id=f18a4848f0a2b7870ab77d0789f5f55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C:\Users\1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0" name="Picture 4" descr="https://im0-tub-ru.yandex.net/i?id=ccdeb5c206490dfc23ad5f8b5f042aa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«Трудно птицам зимовать, надо птицам помогать»</a:t>
            </a:r>
            <a:endParaRPr lang="ru-RU" dirty="0"/>
          </a:p>
        </p:txBody>
      </p:sp>
      <p:pic>
        <p:nvPicPr>
          <p:cNvPr id="1026" name="Picture 2" descr="C:\Users\1\Desktop\2f64583938c427b22b84c0e7cc96ddc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13690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6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Сова.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6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352928" cy="5369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Воробей.</a:t>
            </a:r>
            <a:endParaRPr lang="ru-RU" dirty="0"/>
          </a:p>
        </p:txBody>
      </p:sp>
      <p:pic>
        <p:nvPicPr>
          <p:cNvPr id="3074" name="Picture 2" descr="C:\Users\1\Desktop\__20160222_20095009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568952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Сорока.</a:t>
            </a:r>
            <a:endParaRPr lang="ru-RU" dirty="0"/>
          </a:p>
        </p:txBody>
      </p:sp>
      <p:pic>
        <p:nvPicPr>
          <p:cNvPr id="4098" name="Picture 2" descr="C:\Users\1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352928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Дятел.</a:t>
            </a:r>
            <a:endParaRPr lang="ru-RU" dirty="0"/>
          </a:p>
        </p:txBody>
      </p:sp>
      <p:pic>
        <p:nvPicPr>
          <p:cNvPr id="6" name="Picture 2" descr="C:\Users\1\Desktop\800xdsc_1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352928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Синица.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1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49694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Голубь.</a:t>
            </a:r>
            <a:endParaRPr lang="ru-RU" dirty="0"/>
          </a:p>
        </p:txBody>
      </p:sp>
      <p:pic>
        <p:nvPicPr>
          <p:cNvPr id="20482" name="Picture 2" descr="C:\Users\1\Desktop\275px-Orsopapera-colombo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280920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211</TotalTime>
  <Words>49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ГБОУ школа –интернат с Малый Толкай  </vt:lpstr>
      <vt:lpstr>«Трудно птицам зимовать, надо птицам помогать»</vt:lpstr>
      <vt:lpstr>Слайд 3</vt:lpstr>
      <vt:lpstr>Сова.</vt:lpstr>
      <vt:lpstr>Воробей.</vt:lpstr>
      <vt:lpstr>Сорока.</vt:lpstr>
      <vt:lpstr>Дятел.</vt:lpstr>
      <vt:lpstr>  Синица.  </vt:lpstr>
      <vt:lpstr>Голубь.</vt:lpstr>
      <vt:lpstr>Ворона.</vt:lpstr>
      <vt:lpstr>Зимующие птицы.</vt:lpstr>
      <vt:lpstr>Физминутка 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Блокадный хлеб</dc:title>
  <dc:creator>Ира</dc:creator>
  <cp:lastModifiedBy>1</cp:lastModifiedBy>
  <cp:revision>23</cp:revision>
  <dcterms:created xsi:type="dcterms:W3CDTF">2015-12-14T05:30:05Z</dcterms:created>
  <dcterms:modified xsi:type="dcterms:W3CDTF">2019-03-14T10:03:37Z</dcterms:modified>
</cp:coreProperties>
</file>