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4" r:id="rId3"/>
    <p:sldId id="307" r:id="rId4"/>
    <p:sldId id="303" r:id="rId5"/>
    <p:sldId id="287" r:id="rId6"/>
    <p:sldId id="295" r:id="rId7"/>
    <p:sldId id="306" r:id="rId8"/>
    <p:sldId id="273" r:id="rId9"/>
    <p:sldId id="258" r:id="rId10"/>
    <p:sldId id="289" r:id="rId11"/>
    <p:sldId id="290" r:id="rId12"/>
    <p:sldId id="291" r:id="rId13"/>
    <p:sldId id="293" r:id="rId14"/>
    <p:sldId id="294" r:id="rId15"/>
    <p:sldId id="277" r:id="rId16"/>
    <p:sldId id="280" r:id="rId17"/>
    <p:sldId id="270" r:id="rId18"/>
    <p:sldId id="296" r:id="rId19"/>
    <p:sldId id="297" r:id="rId20"/>
    <p:sldId id="298" r:id="rId21"/>
    <p:sldId id="299" r:id="rId22"/>
    <p:sldId id="300" r:id="rId23"/>
    <p:sldId id="268" r:id="rId24"/>
    <p:sldId id="274" r:id="rId25"/>
    <p:sldId id="265" r:id="rId26"/>
    <p:sldId id="301" r:id="rId27"/>
    <p:sldId id="260" r:id="rId28"/>
    <p:sldId id="272" r:id="rId29"/>
    <p:sldId id="282" r:id="rId30"/>
    <p:sldId id="28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1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6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2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9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llionstatusov.ru/aut/bran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¿Ð¾ÑÑÐ½Ð¾Ð¹  Ð·Ð° ÑÐ°Ð±Ð¾ÑÐ¾Ð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</a:t>
            </a:r>
            <a:r>
              <a:rPr lang="ru-RU" dirty="0"/>
              <a:t>Б</a:t>
            </a:r>
            <a:r>
              <a:rPr lang="ru-RU" dirty="0" smtClean="0"/>
              <a:t>оснии и </a:t>
            </a:r>
            <a:r>
              <a:rPr lang="ru-RU" dirty="0" err="1" smtClean="0"/>
              <a:t>Герцоговины</a:t>
            </a:r>
            <a:endParaRPr lang="ru-RU" dirty="0"/>
          </a:p>
        </p:txBody>
      </p:sp>
      <p:pic>
        <p:nvPicPr>
          <p:cNvPr id="1026" name="Picture 2" descr="https://www.anaga.ru/flag-bos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Вьетнама</a:t>
            </a:r>
            <a:endParaRPr lang="ru-RU" dirty="0"/>
          </a:p>
        </p:txBody>
      </p:sp>
      <p:pic>
        <p:nvPicPr>
          <p:cNvPr id="2050" name="Picture 2" descr="https://www.anaga.ru/flag-vie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Китая</a:t>
            </a:r>
            <a:endParaRPr lang="ru-RU" dirty="0"/>
          </a:p>
        </p:txBody>
      </p:sp>
      <p:pic>
        <p:nvPicPr>
          <p:cNvPr id="3074" name="Picture 2" descr="https://www.anaga.ru/flag-chi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Соединенных штатов Америки</a:t>
            </a:r>
            <a:endParaRPr lang="ru-RU" dirty="0"/>
          </a:p>
        </p:txBody>
      </p:sp>
      <p:pic>
        <p:nvPicPr>
          <p:cNvPr id="5122" name="Picture 2" descr="https://anaga.ru/flag-us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r="149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Сомали</a:t>
            </a:r>
            <a:endParaRPr lang="ru-RU" dirty="0"/>
          </a:p>
        </p:txBody>
      </p:sp>
      <p:pic>
        <p:nvPicPr>
          <p:cNvPr id="6146" name="Picture 2" descr="https://anaga.ru/flagi.somal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54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la\Documents\фла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Флаг Абхазии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Ð³ÐµÑÐ±Ñ Ð¼Ð¸ÑÐ° Ñ Ð¸Ð·Ð¾Ð±ÑÐ°Ð¶ÐµÐ½Ð¸ÐµÐ¼ Ð·Ð²ÐµÐ·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la\Documents\catalog_rec_0023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Орден Красной Звезды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¾ÑÐ´ÐµÐ½ ÐºÑÐ°ÑÐ½Ð¾Ð¹ Ð·Ð²ÐµÐ·Ð´Ñ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6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</a:t>
            </a:r>
            <a:r>
              <a:rPr lang="ru-RU" dirty="0" smtClean="0"/>
              <a:t>Победы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ÐÐ°ÑÑÐ¸Ð½ÐºÐ¸ Ð¿Ð¾ Ð·Ð°Ð¿ÑÐ¾ÑÑ Ð¾ÑÐ´ÐµÐ½ Ð¿Ð¾Ð±Ðµ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4825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26053"/>
            <a:ext cx="5940425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Орден </a:t>
            </a:r>
            <a:r>
              <a:rPr lang="ru-RU" sz="3200" dirty="0" smtClean="0"/>
              <a:t>Отечественной </a:t>
            </a:r>
            <a:r>
              <a:rPr lang="ru-RU" sz="3200" dirty="0" smtClean="0"/>
              <a:t>войны</a:t>
            </a:r>
            <a:endParaRPr lang="ru-RU" sz="3200" dirty="0"/>
          </a:p>
        </p:txBody>
      </p:sp>
      <p:pic>
        <p:nvPicPr>
          <p:cNvPr id="11266" name="Picture 2" descr="ÐÐ°ÑÑÐ¸Ð½ÐºÐ¸ Ð¿Ð¾ Ð·Ð°Ð¿ÑÐ¾ÑÑ Ð¾ÑÐ´ÐµÐ½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0405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Орден Славы</a:t>
            </a:r>
            <a:endParaRPr lang="ru-RU" sz="3200" b="1" dirty="0"/>
          </a:p>
        </p:txBody>
      </p:sp>
      <p:pic>
        <p:nvPicPr>
          <p:cNvPr id="12290" name="Picture 2" descr="ÐÐ°ÑÑÐ¸Ð½ÐºÐ¸ Ð¿Ð¾ Ð·Ð°Ð¿ÑÐ¾ÑÑ Ð¾ÑÐ´ÐµÐ½ ÑÐ»Ð°Ð²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 Героя</a:t>
            </a:r>
            <a:endParaRPr lang="ru-RU" dirty="0"/>
          </a:p>
        </p:txBody>
      </p:sp>
      <p:pic>
        <p:nvPicPr>
          <p:cNvPr id="4" name="Picture 2" descr="C:\Users\Alla\Documents\251825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3"/>
            <a:ext cx="37052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lla\Documents\h-7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206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a\Documents\звезды на самол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1138"/>
            <a:ext cx="5715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la\Documents\1387845938_orden_krasnoy_zvezd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875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3600" b="1" dirty="0" smtClean="0"/>
              <a:t>Министр Обороны Сергей Шойгу</a:t>
            </a:r>
            <a:endParaRPr lang="ru-RU" sz="3600" b="1" dirty="0"/>
          </a:p>
        </p:txBody>
      </p:sp>
      <p:pic>
        <p:nvPicPr>
          <p:cNvPr id="4" name="Picture 2" descr="C:\Users\Alla\Documents\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a\Document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087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a\Documents\звезда памя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0625"/>
            <a:ext cx="6096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Alla\Documents\%D0%B0%D0%BF%D0%BF%D0%BB%D0%B8%D0%BA %D0%97%D0%B2%D0%B5%D0%B7%D0%B4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233488"/>
            <a:ext cx="5915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3746847"/>
          </a:xfrm>
        </p:spPr>
        <p:txBody>
          <a:bodyPr/>
          <a:lstStyle/>
          <a:p>
            <a:r>
              <a:rPr lang="ru-RU" dirty="0" smtClean="0"/>
              <a:t>Загадка</a:t>
            </a:r>
            <a:br>
              <a:rPr lang="ru-RU" dirty="0" smtClean="0"/>
            </a:br>
            <a:r>
              <a:rPr lang="ru-RU" sz="3600" dirty="0" smtClean="0"/>
              <a:t>На полянке шерстяной</a:t>
            </a:r>
            <a:br>
              <a:rPr lang="ru-RU" sz="3600" dirty="0" smtClean="0"/>
            </a:br>
            <a:r>
              <a:rPr lang="ru-RU" sz="3600" dirty="0" smtClean="0"/>
              <a:t>пляшет </a:t>
            </a:r>
            <a:r>
              <a:rPr lang="ru-RU" sz="3600" dirty="0" err="1" smtClean="0"/>
              <a:t>тонконожка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Из – под туфельки стальной</a:t>
            </a:r>
            <a:br>
              <a:rPr lang="ru-RU" sz="3600" dirty="0" smtClean="0"/>
            </a:br>
            <a:r>
              <a:rPr lang="ru-RU" sz="3600" dirty="0" smtClean="0"/>
              <a:t>Выползает стежка.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339752" y="4797152"/>
            <a:ext cx="6400800" cy="720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°Ð¿Ð¿Ð»Ð¸ÐºÐ°ÑÐ¸Ñ  Ð·Ð²ÐµÐ·Ð´Ð° Ð½Ð° Ð¿Ð¾ÑÑÐµÐ»ÑÐ½Ð¾Ð¼ Ð±ÐµÐ»Ñ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65" y="863282"/>
            <a:ext cx="3862070" cy="513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8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6085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²ÐµÐ¹Ð½ÑÐµ Ð¿ÑÐ¸Ð½Ð°Ð´Ð»ÐµÐ¶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dirty="0"/>
              <a:t>Кто, дело сделав, ждет совета,</a:t>
            </a:r>
            <a:br>
              <a:rPr lang="ru-RU" dirty="0"/>
            </a:br>
            <a:r>
              <a:rPr lang="ru-RU" dirty="0"/>
              <a:t>Тому не впрок ни то, ни это,</a:t>
            </a:r>
            <a:br>
              <a:rPr lang="ru-RU" dirty="0"/>
            </a:br>
            <a:r>
              <a:rPr lang="ru-RU" dirty="0"/>
              <a:t>А кто </a:t>
            </a:r>
            <a:r>
              <a:rPr lang="ru-RU" dirty="0" err="1"/>
              <a:t>заране</a:t>
            </a:r>
            <a:r>
              <a:rPr lang="ru-RU" dirty="0"/>
              <a:t> все обсудит, </a:t>
            </a:r>
            <a:br>
              <a:rPr lang="ru-RU" dirty="0"/>
            </a:br>
            <a:r>
              <a:rPr lang="ru-RU" dirty="0"/>
              <a:t>Тот в дураках потом не будет.</a:t>
            </a:r>
          </a:p>
          <a:p>
            <a:r>
              <a:rPr lang="ru-RU" dirty="0"/>
              <a:t> </a:t>
            </a:r>
            <a:r>
              <a:rPr lang="ru-RU" dirty="0" err="1">
                <a:hlinkClick r:id="rId2" tooltip="Автор: Брант Себастьян"/>
              </a:rPr>
              <a:t>Брант</a:t>
            </a:r>
            <a:r>
              <a:rPr lang="ru-RU" dirty="0">
                <a:hlinkClick r:id="rId2" tooltip="Автор: Брант Себастьян"/>
              </a:rPr>
              <a:t> Себастьян</a:t>
            </a:r>
            <a:br>
              <a:rPr lang="ru-RU" dirty="0">
                <a:hlinkClick r:id="rId2" tooltip="Автор: Брант Себастьян"/>
              </a:rPr>
            </a:br>
            <a:r>
              <a:rPr lang="ru-RU" dirty="0">
                <a:hlinkClick r:id="rId2" tooltip="Автор: Брант Себастьян"/>
              </a:rPr>
              <a:t>Источник: https://millionstatusov.ru/aforizmy/tryd.html</a:t>
            </a:r>
            <a:endParaRPr lang="ru-RU" dirty="0"/>
          </a:p>
          <a:p>
            <a:r>
              <a:rPr lang="ru-RU" dirty="0" smtClean="0"/>
              <a:t>Немецкий сатирик 15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План  пошива наволочки для диванной подушки.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sz="2800" b="1" dirty="0"/>
              <a:t>1. Измерить длину и ширину подушки.</a:t>
            </a:r>
          </a:p>
          <a:p>
            <a:r>
              <a:rPr lang="ru-RU" sz="2800" b="1" dirty="0"/>
              <a:t>2. Изготовить крой изделия.</a:t>
            </a:r>
          </a:p>
          <a:p>
            <a:r>
              <a:rPr lang="ru-RU" sz="2800" b="1" dirty="0"/>
              <a:t>3. Сформировать наволочку.</a:t>
            </a:r>
          </a:p>
          <a:p>
            <a:r>
              <a:rPr lang="ru-RU" sz="2800" b="1" dirty="0"/>
              <a:t>4. Определить, где какие будут швы.</a:t>
            </a:r>
          </a:p>
          <a:p>
            <a:r>
              <a:rPr lang="ru-RU" sz="2800" b="1" dirty="0"/>
              <a:t>5. Обработать поперечные срезы.</a:t>
            </a:r>
          </a:p>
          <a:p>
            <a:r>
              <a:rPr lang="ru-RU" sz="2800" b="1" dirty="0"/>
              <a:t>5. Определить место аппликации.</a:t>
            </a:r>
          </a:p>
          <a:p>
            <a:r>
              <a:rPr lang="ru-RU" sz="2800" b="1" dirty="0"/>
              <a:t>6. Выполнить аппликацию.</a:t>
            </a:r>
          </a:p>
          <a:p>
            <a:r>
              <a:rPr lang="ru-RU" sz="2800" b="1" dirty="0"/>
              <a:t>7. Обработать боковые срезы.</a:t>
            </a:r>
          </a:p>
          <a:p>
            <a:r>
              <a:rPr lang="ru-RU" sz="2800" b="1" dirty="0"/>
              <a:t>8. Проутюжить готовую наволочку.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Тема урока: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344816" cy="4525963"/>
          </a:xfrm>
        </p:spPr>
        <p:txBody>
          <a:bodyPr/>
          <a:lstStyle/>
          <a:p>
            <a:r>
              <a:rPr lang="ru-RU" b="1" i="1" dirty="0" smtClean="0"/>
              <a:t>«Изготовление аппликации на наволочке для диванной подушки»</a:t>
            </a:r>
            <a:endParaRPr lang="ru-RU" b="1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13" y="2681436"/>
            <a:ext cx="23762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martmania.alloy.ru/media/images/2013/08/01/big/0c1c7cd5-ccbb-4263-8333-e0883d62fd1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36912"/>
            <a:ext cx="2703872" cy="2130425"/>
          </a:xfrm>
          <a:prstGeom prst="rect">
            <a:avLst/>
          </a:prstGeom>
          <a:noFill/>
        </p:spPr>
      </p:pic>
      <p:pic>
        <p:nvPicPr>
          <p:cNvPr id="6" name="Picture 14" descr="http://img0.liveinternet.ru/images/attach/c/11/117/34/117034676_R002364e7879b01924ad37e264e48ee68c_0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91303">
            <a:off x="5944940" y="3946363"/>
            <a:ext cx="2233750" cy="2233750"/>
          </a:xfrm>
          <a:prstGeom prst="rect">
            <a:avLst/>
          </a:prstGeom>
          <a:noFill/>
        </p:spPr>
      </p:pic>
      <p:pic>
        <p:nvPicPr>
          <p:cNvPr id="7" name="Picture 6" descr="http://magicaldecor.ru/wp-content/uploads/2016/04/wpid-dekorativnye-podushki-s-bantikami_i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805">
            <a:off x="716332" y="4413831"/>
            <a:ext cx="284797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a\Documents\звез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326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la\Documents\Советский фл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47788"/>
            <a:ext cx="666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</TotalTime>
  <Words>109</Words>
  <Application>Microsoft Office PowerPoint</Application>
  <PresentationFormat>Экран (4:3)</PresentationFormat>
  <Paragraphs>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Загадка На полянке шерстяной пляшет тонконожка, Из – под туфельки стальной Выползает стежка.</vt:lpstr>
      <vt:lpstr>Презентация PowerPoint</vt:lpstr>
      <vt:lpstr>Презентация PowerPoint</vt:lpstr>
      <vt:lpstr>План  пошива наволочки для диванной подушки.</vt:lpstr>
      <vt:lpstr> 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Орден Победы </vt:lpstr>
      <vt:lpstr> Орден Отечественной войны</vt:lpstr>
      <vt:lpstr> Орден Славы</vt:lpstr>
      <vt:lpstr>Звезда Героя</vt:lpstr>
      <vt:lpstr>Презентация PowerPoint</vt:lpstr>
      <vt:lpstr>Презентация PowerPoint</vt:lpstr>
      <vt:lpstr>Презентация PowerPoint</vt:lpstr>
      <vt:lpstr>Министр Обороны Сергей Шойгу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Альфия</dc:creator>
  <cp:lastModifiedBy>Курмаева АА</cp:lastModifiedBy>
  <cp:revision>25</cp:revision>
  <dcterms:created xsi:type="dcterms:W3CDTF">2019-02-20T02:41:04Z</dcterms:created>
  <dcterms:modified xsi:type="dcterms:W3CDTF">2019-04-05T05:23:41Z</dcterms:modified>
</cp:coreProperties>
</file>