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BD0F0-5652-4E73-80AE-24C739198F83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D2F94-19CF-42A2-85B5-BA196CB14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BD0F0-5652-4E73-80AE-24C739198F83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D2F94-19CF-42A2-85B5-BA196CB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BD0F0-5652-4E73-80AE-24C739198F83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D2F94-19CF-42A2-85B5-BA196CB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BD0F0-5652-4E73-80AE-24C739198F83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D2F94-19CF-42A2-85B5-BA196CB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BD0F0-5652-4E73-80AE-24C739198F83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D2F94-19CF-42A2-85B5-BA196CB14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BD0F0-5652-4E73-80AE-24C739198F83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D2F94-19CF-42A2-85B5-BA196CB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BD0F0-5652-4E73-80AE-24C739198F83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D2F94-19CF-42A2-85B5-BA196CB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BD0F0-5652-4E73-80AE-24C739198F83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D2F94-19CF-42A2-85B5-BA196CB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BD0F0-5652-4E73-80AE-24C739198F83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D2F94-19CF-42A2-85B5-BA196CB14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BD0F0-5652-4E73-80AE-24C739198F83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D2F94-19CF-42A2-85B5-BA196CB1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5BD0F0-5652-4E73-80AE-24C739198F83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D2F94-19CF-42A2-85B5-BA196CB14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A5BD0F0-5652-4E73-80AE-24C739198F83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6D2F94-19CF-42A2-85B5-BA196CB14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7;&#1077;&#1084;&#1080;&#1085;&#1072;&#1088;%208.04.2020\&#1058;&#1102;&#1088;&#1103;&#1075;&#1072;%20-%20&#1088;&#1080;&#1085;&#1075;&#1090;&#1086;&#1085;%20&#1092;&#1088;&#1072;&#1077;&#1088;%20(www.hotplayer.ru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«Школа-интернат для обучающихся с ограниченными возможностями здоровья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Малый Толкай»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природный мир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3с класса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ТМНР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«Домашние животные»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43711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Смородинова Мария Васильевна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61653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2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4d1407611dcd6497cafef519e5e200d9d3015ea88b7fd5af180314394f0cb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Тюряга - рингтон фраер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84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7734df524f7769140dd222ebaf173397a3c29c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Рисунок 19" descr="porosen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373216"/>
            <a:ext cx="936104" cy="989774"/>
          </a:xfrm>
          <a:prstGeom prst="rect">
            <a:avLst/>
          </a:prstGeom>
        </p:spPr>
      </p:pic>
      <p:pic>
        <p:nvPicPr>
          <p:cNvPr id="21" name="Рисунок 20" descr="3b397338f5950d8c9a2c166b690821b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653136"/>
            <a:ext cx="1974696" cy="1505706"/>
          </a:xfrm>
          <a:prstGeom prst="rect">
            <a:avLst/>
          </a:prstGeom>
        </p:spPr>
      </p:pic>
      <p:pic>
        <p:nvPicPr>
          <p:cNvPr id="22" name="Рисунок 21" descr="87931647_large_Koni_na_prozrachnom_sloe__12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380037"/>
            <a:ext cx="1728192" cy="1926329"/>
          </a:xfrm>
          <a:prstGeom prst="rect">
            <a:avLst/>
          </a:prstGeom>
        </p:spPr>
      </p:pic>
      <p:pic>
        <p:nvPicPr>
          <p:cNvPr id="23" name="Рисунок 22" descr="s12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45224"/>
            <a:ext cx="1008112" cy="1187685"/>
          </a:xfrm>
          <a:prstGeom prst="rect">
            <a:avLst/>
          </a:prstGeom>
        </p:spPr>
      </p:pic>
      <p:pic>
        <p:nvPicPr>
          <p:cNvPr id="24" name="Рисунок 23" descr="41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005064"/>
            <a:ext cx="1193266" cy="910064"/>
          </a:xfrm>
          <a:prstGeom prst="rect">
            <a:avLst/>
          </a:prstGeom>
        </p:spPr>
      </p:pic>
      <p:pic>
        <p:nvPicPr>
          <p:cNvPr id="29" name="Рисунок 28" descr="dafd8d3de80d28ac06e458e1086c105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4797152"/>
            <a:ext cx="1206710" cy="1488894"/>
          </a:xfrm>
          <a:prstGeom prst="rect">
            <a:avLst/>
          </a:prstGeom>
        </p:spPr>
      </p:pic>
      <p:pic>
        <p:nvPicPr>
          <p:cNvPr id="31" name="Рисунок 30" descr="Shee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2852936"/>
            <a:ext cx="1152128" cy="9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Рыжий котик потянулся,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нагнулся, два нагнулся,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Лапки в стороны развел,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как будто бы пошёл,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Головой он повертел,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 парту тихо сел</a:t>
            </a:r>
          </a:p>
          <a:p>
            <a:endParaRPr lang="ru-RU" dirty="0"/>
          </a:p>
        </p:txBody>
      </p:sp>
      <p:pic>
        <p:nvPicPr>
          <p:cNvPr id="4" name="Рисунок 3" descr="s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2357" y="5085184"/>
            <a:ext cx="2131643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8315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1203598" cy="1604797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275856" y="692696"/>
            <a:ext cx="3096344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b397338f5950d8c9a2c166b690821b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88640"/>
            <a:ext cx="2163570" cy="1649722"/>
          </a:xfrm>
          <a:prstGeom prst="rect">
            <a:avLst/>
          </a:prstGeom>
        </p:spPr>
      </p:pic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060848"/>
            <a:ext cx="1411635" cy="106719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059832" y="2348880"/>
            <a:ext cx="3024336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059832" y="4077072"/>
            <a:ext cx="3096344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131840" y="6021288"/>
            <a:ext cx="3096344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transparent-pig-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556792"/>
            <a:ext cx="2987417" cy="1831374"/>
          </a:xfrm>
          <a:prstGeom prst="rect">
            <a:avLst/>
          </a:prstGeom>
        </p:spPr>
      </p:pic>
      <p:pic>
        <p:nvPicPr>
          <p:cNvPr id="14" name="Рисунок 13" descr="616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3429000"/>
            <a:ext cx="1025690" cy="1670185"/>
          </a:xfrm>
          <a:prstGeom prst="rect">
            <a:avLst/>
          </a:prstGeom>
        </p:spPr>
      </p:pic>
      <p:pic>
        <p:nvPicPr>
          <p:cNvPr id="15" name="Рисунок 14" descr="87931647_large_Koni_na_prozrachnom_sloe__12_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3284984"/>
            <a:ext cx="1766714" cy="1584176"/>
          </a:xfrm>
          <a:prstGeom prst="rect">
            <a:avLst/>
          </a:prstGeom>
        </p:spPr>
      </p:pic>
      <p:pic>
        <p:nvPicPr>
          <p:cNvPr id="16" name="Рисунок 15" descr="433004-sveti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5661248"/>
            <a:ext cx="1347070" cy="992578"/>
          </a:xfrm>
          <a:prstGeom prst="rect">
            <a:avLst/>
          </a:prstGeom>
        </p:spPr>
      </p:pic>
      <p:pic>
        <p:nvPicPr>
          <p:cNvPr id="18" name="Рисунок 17" descr="Sero-belaya-koza-stoit-bokom-smotrit-vlev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5157192"/>
            <a:ext cx="1663086" cy="143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er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2132856" cy="2132856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635896" y="908720"/>
            <a:ext cx="2664296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635896" y="3068960"/>
            <a:ext cx="2664296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491880" y="5085184"/>
            <a:ext cx="2664296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zaniatiie-s-implantirovannym-riebionkom_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3949" y="260648"/>
            <a:ext cx="2730051" cy="1542479"/>
          </a:xfrm>
          <a:prstGeom prst="rect">
            <a:avLst/>
          </a:prstGeom>
        </p:spPr>
      </p:pic>
      <p:pic>
        <p:nvPicPr>
          <p:cNvPr id="9" name="Рисунок 8" descr="0_a0192_7ee3997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564904"/>
            <a:ext cx="1273324" cy="1381557"/>
          </a:xfrm>
          <a:prstGeom prst="rect">
            <a:avLst/>
          </a:prstGeom>
        </p:spPr>
      </p:pic>
      <p:pic>
        <p:nvPicPr>
          <p:cNvPr id="10" name="Рисунок 9" descr="s12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204864"/>
            <a:ext cx="2164569" cy="1800200"/>
          </a:xfrm>
          <a:prstGeom prst="rect">
            <a:avLst/>
          </a:prstGeom>
        </p:spPr>
      </p:pic>
      <p:pic>
        <p:nvPicPr>
          <p:cNvPr id="11" name="Рисунок 10" descr="2983362712472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4509120"/>
            <a:ext cx="1844824" cy="1844824"/>
          </a:xfrm>
          <a:prstGeom prst="rect">
            <a:avLst/>
          </a:prstGeom>
        </p:spPr>
      </p:pic>
      <p:pic>
        <p:nvPicPr>
          <p:cNvPr id="12" name="Рисунок 11" descr="41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4509120"/>
            <a:ext cx="2191811" cy="1671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9036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 задание: раскрасить только домашних животных.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m56b382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94409"/>
            <a:ext cx="5760639" cy="5305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272</TotalTime>
  <Words>77</Words>
  <Application>Microsoft Office PowerPoint</Application>
  <PresentationFormat>Экран (4:3)</PresentationFormat>
  <Paragraphs>15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Домашнее задание: раскрасить только домашних животных.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Мария</cp:lastModifiedBy>
  <cp:revision>18</cp:revision>
  <dcterms:created xsi:type="dcterms:W3CDTF">2020-03-24T07:23:04Z</dcterms:created>
  <dcterms:modified xsi:type="dcterms:W3CDTF">2020-03-29T08:05:56Z</dcterms:modified>
</cp:coreProperties>
</file>