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2708476"/>
            <a:ext cx="3672408" cy="1702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«Волонтерская деятельность как средство </a:t>
            </a:r>
            <a:r>
              <a:rPr lang="ru-RU" sz="28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социализации обучающихся с ОВЗ»</a:t>
            </a:r>
            <a:r>
              <a:rPr lang="ru-RU" sz="28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933056"/>
            <a:ext cx="6768752" cy="237626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высшей квалификационной категории Эккерт И.В.</a:t>
            </a:r>
          </a:p>
          <a:p>
            <a:pPr algn="r"/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школа-интернат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Малый Толкай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49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040559" cy="568863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Актуальность.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Стремительные политические, социально-экономические изменения, происходящие сегодня в обществе, создали условия для частичной подмены духовно-нравственных ценностей материальным благополучием. Исходя из этого, актуальным является вопрос о создании волонтерского движения в школе-интернате  как социальном институте, который должен готовить детей с ОВЗ к жизни.</a:t>
            </a:r>
            <a:r>
              <a:rPr lang="ru-RU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090863" cy="37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12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5438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социальной самореализации обучающихся путем ознакомления с различными видами социальной активности.</a:t>
            </a:r>
            <a:b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 идею добровольческого труда на благо общества;</a:t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у школьников  активную гражданскую позицию,  нравственно-этические качества, чувства патриотизма;</a:t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-привлекать обучающихся к участию в добровольной безвозмездной помощи на базе школы.</a:t>
            </a:r>
            <a:b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оспитатель\Desktop\DSC000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625" y="2780928"/>
            <a:ext cx="50500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2938"/>
            <a:ext cx="3334072" cy="340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142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3068960"/>
            <a:ext cx="3509984" cy="3024336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классе создан волонтёрский отряд два года назад, когда  2018 год был объявлен  годом добровольца. Ребята взяли на себя обязательство оказывать посильную помощь пенсионерам-ветеранам педагогического труда и младшим школьникам, участвовать в социально значимых акциях и проектах, что в свою очередь поспособствует развитию и реализации  организаторского и творческого потенциала, положительно повлияет на дальнейшую социализацию наших обучающихся.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91" b="20191"/>
          <a:stretch>
            <a:fillRect/>
          </a:stretch>
        </p:blipFill>
        <p:spPr bwMode="auto">
          <a:xfrm>
            <a:off x="814373" y="3694832"/>
            <a:ext cx="3685619" cy="29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2665">
            <a:off x="1067468" y="320262"/>
            <a:ext cx="3118033" cy="247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Воспитатель\Desktop\IMG_1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5113">
            <a:off x="598716" y="1857616"/>
            <a:ext cx="2485527" cy="20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8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36504" cy="596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внимание и забота были адресованы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В.Л.Астрахановой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А.П.Галяшкиной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М.И.Верховцевой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Мы регулярно проводим операцию «Обелиск»  по благоустройству памятника погибшим в годы гражданской войны, ежегодно убираем мусор по улице Советской, участвуем в «Вахте памяти» у памятника в центре села,  наш волонтёрский отряд принял активное участие в концерте «От всей души» для  пенсионеров, в подготовке юбилея нашей школы в октябре этого года. Ребят очень увлекает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Прямым доказательством этому служит то, что Саша И., являясь «трудным» подростком, не только не отказался от участия ни в одном мероприятии, но ещё и по собственной инициативе постоянно помогает воспитателям проводить баню с мальчиками 1-2 классов!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проведённые за время существования нашего отряда дела стали уже традиционными. В этом году наши десятиклассники заканчивают  школу, но я уверена, что наработанный опыт будет полезен другим ребятам и волонтёрское движение продолжит свою работу!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9924">
            <a:off x="5116125" y="404663"/>
            <a:ext cx="3642931" cy="284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Дом\Desktop\DSCN3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14" b="11914"/>
          <a:stretch>
            <a:fillRect/>
          </a:stretch>
        </p:blipFill>
        <p:spPr bwMode="auto">
          <a:xfrm rot="21417680">
            <a:off x="4862698" y="2671452"/>
            <a:ext cx="4097551" cy="2926080"/>
          </a:xfrm>
          <a:prstGeom prst="rect">
            <a:avLst/>
          </a:prstGeom>
          <a:noFill/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7562">
            <a:off x="5503081" y="3850040"/>
            <a:ext cx="3356353" cy="263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91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8064" y="188640"/>
            <a:ext cx="38884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волонтерской деятельности как средства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обучающихся с ОВЗ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традиций доброго и уважительного отношения к окружающим людям;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приобретение  знаний, умений и навыков конструктивного взаимодействия со сверстниками и взрослыми;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коммуникативных навыков и активной жизненной позиции;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рост числа инициатив и начинаний детей  в оказании необходимой помощи людям на основе бескорыстия.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5" y="0"/>
            <a:ext cx="3600400" cy="36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65" y="4400179"/>
            <a:ext cx="3569491" cy="231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:\копаем огород\IMG_0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1288">
            <a:off x="1616288" y="2165061"/>
            <a:ext cx="3118340" cy="23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69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72008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136904" cy="5400600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можно много и интересно рассказывать о том, что такое добро, милосердие, любовь, сотрудничество. Но пока ребёнок не прочувствует, что означают эти понятия в действии, они так и останутся словами. Волонтёрская деятельность способна стать немаловажным видом воспитательной деятельности в школе и ответить на вопрос как воспитать нравственные ценности в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она формирует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обучающихся с интеллектуальной недостаточностью к самостоятельному принятию решений, развивает восприимчивость к проблемам другого человека и общества в целом. Все эти качества, на мой взгляд, способствуют более успешной социализации подростков с ОВЗ. </a:t>
            </a:r>
          </a:p>
          <a:p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820891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31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370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«Волонтерская деятельность как средство  социализации обучающихся с ОВЗ» </vt:lpstr>
      <vt:lpstr>Актуальность. Стремительные политические, социально-экономические изменения, происходящие сегодня в обществе, создали условия для частичной подмены духовно-нравственных ценностей материальным благополучием. Исходя из этого, актуальным является вопрос о создании волонтерского движения в школе-интернате  как социальном институте, который должен готовить детей с ОВЗ к жизни. </vt:lpstr>
      <vt:lpstr>Цель:  развитие  социальной самореализации обучающихся путем ознакомления с различными видами социальной активности. Задачи: -формировать  идею добровольческого труда на благо общества; -воспитывать у школьников  активную гражданскую позицию,  нравственно-этические качества, чувства патриотизма; -привлекать обучающихся к участию в добровольной безвозмездной помощи на базе школы. </vt:lpstr>
      <vt:lpstr>В нашем классе создан волонтёрский отряд два года назад, когда  2018 год был объявлен  годом добровольца. Ребята взяли на себя обязательство оказывать посильную помощь пенсионерам-ветеранам педагогического труда и младшим школьникам, участвовать в социально значимых акциях и проектах, что в свою очередь поспособствует развитию и реализации  организаторского и творческого потенциала, положительно повлияет на дальнейшую социализацию наших обучающихся. </vt:lpstr>
      <vt:lpstr>Слайд 5</vt:lpstr>
      <vt:lpstr>Слайд 6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«Волонтерская деятельность как средство  социализации обучающихся с ОВЗ» </dc:title>
  <dc:creator>Воспитатель</dc:creator>
  <cp:lastModifiedBy>Никита</cp:lastModifiedBy>
  <cp:revision>11</cp:revision>
  <dcterms:created xsi:type="dcterms:W3CDTF">2020-03-18T12:40:54Z</dcterms:created>
  <dcterms:modified xsi:type="dcterms:W3CDTF">2020-04-08T15:26:44Z</dcterms:modified>
</cp:coreProperties>
</file>