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8" r:id="rId4"/>
    <p:sldId id="268" r:id="rId5"/>
    <p:sldId id="269" r:id="rId6"/>
    <p:sldId id="271" r:id="rId7"/>
    <p:sldId id="272" r:id="rId8"/>
    <p:sldId id="274" r:id="rId9"/>
    <p:sldId id="277" r:id="rId10"/>
    <p:sldId id="275" r:id="rId11"/>
    <p:sldId id="257" r:id="rId12"/>
    <p:sldId id="259" r:id="rId13"/>
    <p:sldId id="263" r:id="rId14"/>
    <p:sldId id="261" r:id="rId15"/>
    <p:sldId id="264" r:id="rId16"/>
    <p:sldId id="265" r:id="rId17"/>
    <p:sldId id="278" r:id="rId18"/>
    <p:sldId id="26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33999-DAB2-4BEA-AB83-45DC85C65348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F0D46-979B-44E4-9F7A-7177FF889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33999-DAB2-4BEA-AB83-45DC85C65348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F0D46-979B-44E4-9F7A-7177FF889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33999-DAB2-4BEA-AB83-45DC85C65348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F0D46-979B-44E4-9F7A-7177FF889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33999-DAB2-4BEA-AB83-45DC85C65348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F0D46-979B-44E4-9F7A-7177FF889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33999-DAB2-4BEA-AB83-45DC85C65348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F0D46-979B-44E4-9F7A-7177FF889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33999-DAB2-4BEA-AB83-45DC85C65348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F0D46-979B-44E4-9F7A-7177FF889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33999-DAB2-4BEA-AB83-45DC85C65348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F0D46-979B-44E4-9F7A-7177FF889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33999-DAB2-4BEA-AB83-45DC85C65348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F0D46-979B-44E4-9F7A-7177FF889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33999-DAB2-4BEA-AB83-45DC85C65348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F0D46-979B-44E4-9F7A-7177FF889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33999-DAB2-4BEA-AB83-45DC85C65348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F0D46-979B-44E4-9F7A-7177FF889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33999-DAB2-4BEA-AB83-45DC85C65348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F0D46-979B-44E4-9F7A-7177FF889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33999-DAB2-4BEA-AB83-45DC85C65348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F0D46-979B-44E4-9F7A-7177FF889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Профессия </a:t>
            </a:r>
            <a:r>
              <a:rPr lang="ru-RU" sz="6600" dirty="0" smtClean="0">
                <a:latin typeface="Arial Black" pitchFamily="34" charset="0"/>
              </a:rPr>
              <a:t>повар</a:t>
            </a:r>
            <a:endParaRPr lang="ru-RU" sz="6600" dirty="0">
              <a:latin typeface="Arial Black" pitchFamily="34" charset="0"/>
            </a:endParaRPr>
          </a:p>
        </p:txBody>
      </p:sp>
      <p:sp>
        <p:nvSpPr>
          <p:cNvPr id="1028" name="AutoShape 4" descr="C:\Users\%D0%9F%D0%B0%D0%BD%D0%BA%D0%BE%D0%B2%D0%B0 %D0%9D\Downloads\scale_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Панкова Н\Downloads\povar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857364"/>
            <a:ext cx="7572427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 Black" pitchFamily="34" charset="0"/>
              </a:rPr>
              <a:t>П</a:t>
            </a:r>
            <a:r>
              <a:rPr lang="ru-RU" dirty="0" smtClean="0">
                <a:latin typeface="Arial Black" pitchFamily="34" charset="0"/>
              </a:rPr>
              <a:t>овар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 flipV="1">
            <a:off x="457200" y="1285860"/>
            <a:ext cx="4040188" cy="7143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 flipV="1">
            <a:off x="4714876" y="1285860"/>
            <a:ext cx="4041775" cy="7143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4645025" y="1285860"/>
            <a:ext cx="4041775" cy="5357850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Если повара любить,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Можно вам спокойно жить.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Вам в любое время года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Будет кушать что и пить.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б) Дайте повару продукты: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Мясо птицы, сухофрукты,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Рис, картофель... И тогда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Ждёт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вас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вкусная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еда.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Загадка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Скажите, кто так вкусно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Готовит щи капустные,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Пахучие котлеты,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Салаты, винегреты,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Все завтраки, обеды?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Всех на кухне их найду я –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Эти люди в колпаках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Над кастрюлями колдуют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поварешками в руках.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7"/>
          <p:cNvSpPr>
            <a:spLocks noGrp="1"/>
          </p:cNvSpPr>
          <p:nvPr>
            <p:ph sz="half" idx="2"/>
          </p:nvPr>
        </p:nvSpPr>
        <p:spPr>
          <a:xfrm>
            <a:off x="457200" y="1571612"/>
            <a:ext cx="4040188" cy="455455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внимание на нас!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Поднимите головы!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Представляем мы сейчас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Профессию  повара!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Повара ведь всем нужны,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Ведь пекут они блины,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Варят каши и борщи,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Голубцы, супы и щи!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 если дома повар есть –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Значит, будет что поесть!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 воды и топора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варят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кашу повара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Ребята с удовольствием занимаются </a:t>
            </a:r>
            <a:r>
              <a:rPr lang="ru-RU" sz="2000" dirty="0"/>
              <a:t> </a:t>
            </a:r>
            <a:r>
              <a:rPr lang="ru-RU" sz="2000" dirty="0" smtClean="0"/>
              <a:t>в кабинете СБО. Самое любимое их занятие – готовить пищу. Школьники </a:t>
            </a:r>
            <a:r>
              <a:rPr lang="ru-RU" sz="2000" dirty="0"/>
              <a:t>з</a:t>
            </a:r>
            <a:r>
              <a:rPr lang="ru-RU" sz="2000" dirty="0" smtClean="0"/>
              <a:t>нают и соблюдают  правила санитарии и гигиены: моют с мылом руки, одевают спецодежду  (поварской колпак, фартук).</a:t>
            </a:r>
            <a:endParaRPr lang="ru-RU" sz="20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214421"/>
            <a:ext cx="4040188" cy="142877"/>
          </a:xfrm>
        </p:spPr>
        <p:txBody>
          <a:bodyPr>
            <a:normAutofit fontScale="32500" lnSpcReduction="20000"/>
          </a:bodyPr>
          <a:lstStyle/>
          <a:p>
            <a:endParaRPr lang="ru-RU" sz="1200" dirty="0"/>
          </a:p>
        </p:txBody>
      </p:sp>
      <p:pic>
        <p:nvPicPr>
          <p:cNvPr id="16386" name="Picture 2" descr="C:\Users\Панкова Н\Pictures\школа\IMG_20191209_1533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034" y="1514172"/>
            <a:ext cx="3714776" cy="4953035"/>
          </a:xfrm>
          <a:prstGeom prst="rect">
            <a:avLst/>
          </a:prstGeom>
          <a:noFill/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1285859"/>
            <a:ext cx="4041775" cy="7143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6387" name="Picture 3" descr="C:\Users\Панкова Н\Pictures\школа\IMG_20191209_15334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1732" y="1571612"/>
            <a:ext cx="3697920" cy="493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 На занятиях ребята  учатся различать крупы, варить каши, супы, готовить  завтраки, обеды, ужины, делать салаты, закуски, варить кисели.</a:t>
            </a:r>
            <a:endParaRPr lang="ru-RU" sz="3200" dirty="0"/>
          </a:p>
        </p:txBody>
      </p:sp>
      <p:pic>
        <p:nvPicPr>
          <p:cNvPr id="18434" name="Picture 2" descr="C:\Users\Панкова Н\Pictures\Суп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643050"/>
            <a:ext cx="4038600" cy="4857784"/>
          </a:xfrm>
          <a:prstGeom prst="rect">
            <a:avLst/>
          </a:prstGeom>
          <a:noFill/>
        </p:spPr>
      </p:pic>
      <p:pic>
        <p:nvPicPr>
          <p:cNvPr id="18435" name="Picture 3" descr="C:\Users\Панкова Н\Pictures\Каш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43050"/>
            <a:ext cx="4038600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9b323c715334fbb4b760db649cc9a0a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419475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13" descr="06d7520448e43e8525c5049ac4d3691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0"/>
            <a:ext cx="3348037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15" descr="Учимся украшать блюд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4429125"/>
            <a:ext cx="291623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8" descr="paskha-eggs-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405313"/>
            <a:ext cx="3276600" cy="245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9" descr="paskha-eggs-0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32138" y="2060575"/>
            <a:ext cx="3170237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 Box 22"/>
          <p:cNvSpPr txBox="1">
            <a:spLocks noChangeArrowheads="1"/>
          </p:cNvSpPr>
          <p:nvPr/>
        </p:nvSpPr>
        <p:spPr bwMode="auto">
          <a:xfrm>
            <a:off x="3276600" y="260350"/>
            <a:ext cx="279559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A50021"/>
                </a:solidFill>
              </a:rPr>
              <a:t>Учатся  ребята и украшать блюда</a:t>
            </a:r>
            <a:endParaRPr lang="ru-RU" sz="2800" b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/>
              <a:t> </a:t>
            </a:r>
            <a:r>
              <a:rPr lang="ru-RU" sz="3200" dirty="0" smtClean="0"/>
              <a:t>За годы учёбы школьники приобретают умения и навыки в приготовлении пищи. К выпускному классу ребята уже могут самостоятельно приготовить блюда для проведения чаепития.</a:t>
            </a:r>
            <a:endParaRPr lang="ru-RU" sz="3200" dirty="0"/>
          </a:p>
        </p:txBody>
      </p:sp>
      <p:pic>
        <p:nvPicPr>
          <p:cNvPr id="19458" name="Picture 2" descr="C:\Users\Панкова Н\Pictures\Фото 200 лет ФЕТУ и СБО\IMG_09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928802"/>
            <a:ext cx="7000923" cy="4922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/>
              <a:t>На масленицу ребята пекут в кабине румяные блины и мы устраиваем чаепитие.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Содержимое 3" descr="http://900igr.net/datai/prazdniki/Traditsii-prazdnika-Maslenitsa/0080-055-Anna-Vinogradova-Maslenitsa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85926"/>
            <a:ext cx="503372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https://mamsy.ru/uploads/wysiwyg/f9/74/935b92b7decf1b90633d4aa630d6093c.jpg"/>
          <p:cNvPicPr>
            <a:picLocks noGrp="1"/>
          </p:cNvPicPr>
          <p:nvPr>
            <p:ph idx="1"/>
          </p:nvPr>
        </p:nvPicPr>
        <p:blipFill>
          <a:blip r:embed="rId3" cstate="print"/>
          <a:srcRect l="3848" r="19188"/>
          <a:stretch>
            <a:fillRect/>
          </a:stretch>
        </p:blipFill>
        <p:spPr bwMode="auto">
          <a:xfrm>
            <a:off x="5364088" y="2996952"/>
            <a:ext cx="3368747" cy="3467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Учимся с ребятами готовить и национальные блюда: татарские, чувашские, мордовские. Повар должен уметь приготовить любое блюдо</a:t>
            </a:r>
            <a:endParaRPr lang="ru-RU" sz="2800" dirty="0"/>
          </a:p>
        </p:txBody>
      </p:sp>
      <p:pic>
        <p:nvPicPr>
          <p:cNvPr id="7" name="Содержимое 5" descr="https://fs00.infourok.ru/images/doc/103/121975/img16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00174"/>
            <a:ext cx="403860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://900igr.net/up/datas/124891/023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 l="15072" t="26496" r="12133" b="13248"/>
          <a:stretch>
            <a:fillRect/>
          </a:stretch>
        </p:blipFill>
        <p:spPr bwMode="auto">
          <a:xfrm>
            <a:off x="4648200" y="1500174"/>
            <a:ext cx="403860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Профессию надо выбирать с детства. Я считаю, что профессия повар – лучшая профессия на земле. Без еды человек погибнет. Умение готовить вкусную и полезную еду пригодиться нам  всем. Так что растите скорей , хорошо кушайте, съедайте всё, что вам дают в столовой. Когда вы будете учиться в 5 классе, мы с вами тоже придём в кабинет СБО и будем учиться готовить еду. 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571744"/>
            <a:ext cx="4038600" cy="3554419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/>
              <a:t> 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Одноклассник наш Андрей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Выучился поскорей.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Получив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дипломчик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новый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Он работает в столовой.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Наш Андрюша очень ловко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Чистит ножиком морковку,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Сыр на крупной терке трет: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Взад-вперед да взад-вперед.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Суп мешает поварешкой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толкушкой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мнет картошку,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Режет ножиком укроп: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Вжик-вжик-вжик и в миску оп!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Получилось вкусно чтобы,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Лично с блюд снимает пробы.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Всё посолит, поперчит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И горчицей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погорчит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071810"/>
            <a:ext cx="4038600" cy="3054353"/>
          </a:xfrm>
        </p:spPr>
        <p:txBody>
          <a:bodyPr>
            <a:normAutofit fontScale="47500" lnSpcReduction="20000"/>
          </a:bodyPr>
          <a:lstStyle/>
          <a:p>
            <a:r>
              <a:rPr lang="ru-RU" sz="4400" dirty="0" smtClean="0"/>
              <a:t>Загадки</a:t>
            </a:r>
          </a:p>
          <a:p>
            <a:r>
              <a:rPr lang="ru-RU" sz="4400" dirty="0" smtClean="0"/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 горки сыр катался — Весь внутри остался.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 такую горку Называют… (тёрка)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2. В воду — сахар, из продуктов сыплем только сухофрукты,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Варим где-то час, и вот получается… (Компот)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3. Чтобы жарилась еда, нам нужна… (Сковорода)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4. Меч-малютка на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досочке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все кромсает на кусочки. (Нож</a:t>
            </a:r>
            <a:r>
              <a:rPr lang="ru-RU" sz="4400" dirty="0"/>
              <a:t>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Старание  в учёбе оценивается очень высоко. Старшеклассница  Даша Плотникова  приняла участие в региональном конкурсе «Лучший по профессии», который проходил в г. Тольятти, и в номинации  «Кулинария» заняла первое место. Даша приготовила салат, который понравился всем членам жюри.</a:t>
            </a:r>
            <a:endParaRPr lang="ru-RU" sz="2000" dirty="0"/>
          </a:p>
        </p:txBody>
      </p:sp>
      <p:pic>
        <p:nvPicPr>
          <p:cNvPr id="29698" name="Picture 2" descr="E:\Лучший по профессии для Смородиновой\IMG_09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748451"/>
            <a:ext cx="7143800" cy="49417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3008313" cy="1857364"/>
          </a:xfrm>
        </p:spPr>
        <p:txBody>
          <a:bodyPr>
            <a:normAutofit/>
          </a:bodyPr>
          <a:lstStyle/>
          <a:p>
            <a:r>
              <a:rPr lang="ru-RU" dirty="0" smtClean="0"/>
              <a:t>Много в мире разных профессий, но самая древняя - профессия повара.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2071678"/>
            <a:ext cx="3008313" cy="4572032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Какую работу выполняет повар? Нужна ли эта профессия сейчас?  Да,</a:t>
            </a:r>
          </a:p>
          <a:p>
            <a:r>
              <a:rPr lang="ru-RU" sz="2000" dirty="0"/>
              <a:t>э</a:t>
            </a:r>
            <a:r>
              <a:rPr lang="ru-RU" sz="2000" dirty="0" smtClean="0"/>
              <a:t>та профессия очень нужна людям. Каждый человек немного повар. Нам всем дома приходится готовить еду. Еду готовят в кафе, столовых, ресторанах. И везде нужны повара. В нашей школе тоже есть кабинет, в котором можно научиться готовить еду. Это кабинет СБО</a:t>
            </a:r>
            <a:endParaRPr lang="ru-RU" sz="2000" dirty="0"/>
          </a:p>
        </p:txBody>
      </p:sp>
      <p:pic>
        <p:nvPicPr>
          <p:cNvPr id="20482" name="Picture 2" descr="E:\Борова\IMG_20191125_1701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6007" y="177799"/>
            <a:ext cx="4993711" cy="66582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В</a:t>
            </a:r>
            <a:r>
              <a:rPr lang="ru-RU" sz="2800" dirty="0" smtClean="0"/>
              <a:t> кабинете СБО занимаются ребята 5 – 9 классов. Кабинет хорошо оборудован. Много кухонной и столовой посуды, есть и чайные сервизы, столовые приборы,  есть электрическое оборудование.</a:t>
            </a:r>
            <a:endParaRPr lang="ru-RU" sz="2800" dirty="0"/>
          </a:p>
        </p:txBody>
      </p:sp>
      <p:pic>
        <p:nvPicPr>
          <p:cNvPr id="17410" name="Picture 2" descr="C:\Users\Панкова Н\Pictures\Фото 200 лет ФЕТУ и СБО\IMG_09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785926"/>
            <a:ext cx="7500990" cy="5011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На уроках СБО ребята учатся не только готовить еду, но и убираться в доме, делать сухую и влажную уборку, стирать, гладить, ухаживать за цветами, за мебелью, за одеждой и обувью, за посудой.</a:t>
            </a:r>
            <a:endParaRPr lang="ru-RU" sz="1800" dirty="0"/>
          </a:p>
        </p:txBody>
      </p:sp>
      <p:pic>
        <p:nvPicPr>
          <p:cNvPr id="23554" name="Picture 2" descr="E:\фото СБО кабинета\IMG_18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732085" cy="5049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Кабинет СБО – любимый кабинет школьников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186106" cy="4691063"/>
          </a:xfrm>
        </p:spPr>
        <p:txBody>
          <a:bodyPr>
            <a:normAutofit fontScale="92500"/>
          </a:bodyPr>
          <a:lstStyle/>
          <a:p>
            <a:r>
              <a:rPr lang="ru-RU" sz="2400" dirty="0" smtClean="0"/>
              <a:t> Здесь всегда чисто,  по – домашнему уютно. В кабинете много полезной информации .  Есть современное оборудование, которое помогает школьникам  лучше адаптироваться в социуме. </a:t>
            </a:r>
          </a:p>
          <a:p>
            <a:r>
              <a:rPr lang="ru-RU" sz="2400" dirty="0" smtClean="0"/>
              <a:t>Совершим по кабинету небольшое путешествие </a:t>
            </a:r>
            <a:endParaRPr lang="ru-RU" sz="2400" dirty="0"/>
          </a:p>
        </p:txBody>
      </p:sp>
      <p:pic>
        <p:nvPicPr>
          <p:cNvPr id="24578" name="Picture 2" descr="E:\фото СБО кабинета\IMG_18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6007" y="273050"/>
            <a:ext cx="4389835" cy="5853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E:\фото СБО кабинета\IMG_18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71481"/>
            <a:ext cx="4040188" cy="250033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500042"/>
            <a:ext cx="4041775" cy="25717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3143248"/>
            <a:ext cx="4041775" cy="29829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8675" name="Picture 3" descr="E:\Кабинет сбо и родники\IMG_02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3952936" cy="2696810"/>
          </a:xfrm>
          <a:prstGeom prst="rect">
            <a:avLst/>
          </a:prstGeom>
          <a:noFill/>
        </p:spPr>
      </p:pic>
      <p:pic>
        <p:nvPicPr>
          <p:cNvPr id="28676" name="Picture 4" descr="E:\Кабинет сбо и родники\IMG_02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7249" y="3214686"/>
            <a:ext cx="3976717" cy="3268289"/>
          </a:xfrm>
          <a:prstGeom prst="rect">
            <a:avLst/>
          </a:prstGeom>
          <a:noFill/>
        </p:spPr>
      </p:pic>
      <p:pic>
        <p:nvPicPr>
          <p:cNvPr id="28677" name="Picture 5" descr="E:\Кабинет сбо и родники\IMG_02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401814"/>
            <a:ext cx="3929090" cy="2652136"/>
          </a:xfrm>
          <a:prstGeom prst="rect">
            <a:avLst/>
          </a:prstGeom>
          <a:noFill/>
        </p:spPr>
      </p:pic>
      <p:pic>
        <p:nvPicPr>
          <p:cNvPr id="11" name="Picture 2" descr="E:\фото СБО кабинета\IMG_18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214686"/>
            <a:ext cx="3929090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57200" y="357166"/>
            <a:ext cx="4040188" cy="25717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45025" y="357166"/>
            <a:ext cx="4041775" cy="250033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23" name="Picture 3" descr="E:\Фото СБО\DSC_6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70" y="381000"/>
            <a:ext cx="4107654" cy="2547934"/>
          </a:xfrm>
          <a:prstGeom prst="rect">
            <a:avLst/>
          </a:prstGeom>
          <a:noFill/>
        </p:spPr>
      </p:pic>
      <p:pic>
        <p:nvPicPr>
          <p:cNvPr id="30726" name="Picture 6" descr="E:\Фото СБО\DSC_62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81000"/>
            <a:ext cx="4000527" cy="2547934"/>
          </a:xfrm>
          <a:prstGeom prst="rect">
            <a:avLst/>
          </a:prstGeom>
          <a:noFill/>
        </p:spPr>
      </p:pic>
      <p:pic>
        <p:nvPicPr>
          <p:cNvPr id="30727" name="Picture 7" descr="E:\Фото СБО\DSC_62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338" y="3286124"/>
            <a:ext cx="4126787" cy="3071834"/>
          </a:xfrm>
          <a:prstGeom prst="rect">
            <a:avLst/>
          </a:prstGeom>
          <a:noFill/>
        </p:spPr>
      </p:pic>
      <p:pic>
        <p:nvPicPr>
          <p:cNvPr id="30728" name="Picture 8" descr="E:\Фото СБО\DSC_624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5025" y="3251729"/>
            <a:ext cx="4041775" cy="31776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кабинет приходят ребята и младших классов</a:t>
            </a:r>
            <a:endParaRPr lang="ru-RU" dirty="0"/>
          </a:p>
        </p:txBody>
      </p:sp>
      <p:pic>
        <p:nvPicPr>
          <p:cNvPr id="21506" name="Picture 2" descr="E:\Борова\IMG_20191125_1713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21507" name="Picture 3" descr="E:\Фото СБО\DSC_62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1" y="1600200"/>
            <a:ext cx="324696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440</Words>
  <Application>Microsoft Office PowerPoint</Application>
  <PresentationFormat>Экран (4:3)</PresentationFormat>
  <Paragraphs>53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Профессия повар</vt:lpstr>
      <vt:lpstr>Много в мире разных профессий, но самая древняя - профессия повара. </vt:lpstr>
      <vt:lpstr>В кабинете СБО занимаются ребята 5 – 9 классов. Кабинет хорошо оборудован. Много кухонной и столовой посуды, есть и чайные сервизы, столовые приборы,  есть электрическое оборудование.</vt:lpstr>
      <vt:lpstr>На уроках СБО ребята учатся не только готовить еду, но и убираться в доме, делать сухую и влажную уборку, стирать, гладить, ухаживать за цветами, за мебелью, за одеждой и обувью, за посудой.</vt:lpstr>
      <vt:lpstr>Кабинет СБО – любимый кабинет школьников</vt:lpstr>
      <vt:lpstr>Слайд 6</vt:lpstr>
      <vt:lpstr>Слайд 7</vt:lpstr>
      <vt:lpstr>Слайд 8</vt:lpstr>
      <vt:lpstr>В кабинет приходят ребята и младших классов</vt:lpstr>
      <vt:lpstr>Повар</vt:lpstr>
      <vt:lpstr>Ребята с удовольствием занимаются  в кабинете СБО. Самое любимое их занятие – готовить пищу. Школьники знают и соблюдают  правила санитарии и гигиены: моют с мылом руки, одевают спецодежду  (поварской колпак, фартук).</vt:lpstr>
      <vt:lpstr> На занятиях ребята  учатся различать крупы, варить каши, супы, готовить  завтраки, обеды, ужины, делать салаты, закуски, варить кисели.</vt:lpstr>
      <vt:lpstr>Слайд 13</vt:lpstr>
      <vt:lpstr> За годы учёбы школьники приобретают умения и навыки в приготовлении пищи. К выпускному классу ребята уже могут самостоятельно приготовить блюда для проведения чаепития.</vt:lpstr>
      <vt:lpstr> На масленицу ребята пекут в кабине румяные блины и мы устраиваем чаепитие.</vt:lpstr>
      <vt:lpstr>Учимся с ребятами готовить и национальные блюда: татарские, чувашские, мордовские. Повар должен уметь приготовить любое блюдо</vt:lpstr>
      <vt:lpstr> Профессию надо выбирать с детства. Я считаю, что профессия повар – лучшая профессия на земле. Без еды человек погибнет. Умение готовить вкусную и полезную еду пригодиться нам  всем. Так что растите скорей , хорошо кушайте, съедайте всё, что вам дают в столовой. Когда вы будете учиться в 5 классе, мы с вами тоже придём в кабинет СБО и будем учиться готовить еду.  </vt:lpstr>
      <vt:lpstr>Старание  в учёбе оценивается очень высоко. Старшеклассница  Даша Плотникова  приняла участие в региональном конкурсе «Лучший по профессии», который проходил в г. Тольятти, и в номинации  «Кулинария» заняла первое место. Даша приготовила салат, который понравился всем членам жюри.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Профессия повар</dc:title>
  <dc:creator>Борова М.А</dc:creator>
  <cp:lastModifiedBy>Панкова Н</cp:lastModifiedBy>
  <cp:revision>40</cp:revision>
  <dcterms:created xsi:type="dcterms:W3CDTF">2020-12-03T10:43:41Z</dcterms:created>
  <dcterms:modified xsi:type="dcterms:W3CDTF">2020-12-03T17:36:53Z</dcterms:modified>
</cp:coreProperties>
</file>