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21"/>
  </p:notesMasterIdLst>
  <p:sldIdLst>
    <p:sldId id="256" r:id="rId2"/>
    <p:sldId id="318" r:id="rId3"/>
    <p:sldId id="289" r:id="rId4"/>
    <p:sldId id="302" r:id="rId5"/>
    <p:sldId id="303" r:id="rId6"/>
    <p:sldId id="306" r:id="rId7"/>
    <p:sldId id="320" r:id="rId8"/>
    <p:sldId id="321" r:id="rId9"/>
    <p:sldId id="319" r:id="rId10"/>
    <p:sldId id="257" r:id="rId11"/>
    <p:sldId id="323" r:id="rId12"/>
    <p:sldId id="322" r:id="rId13"/>
    <p:sldId id="325" r:id="rId14"/>
    <p:sldId id="326" r:id="rId15"/>
    <p:sldId id="327" r:id="rId16"/>
    <p:sldId id="328" r:id="rId17"/>
    <p:sldId id="329" r:id="rId18"/>
    <p:sldId id="330" r:id="rId19"/>
    <p:sldId id="331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99FF99"/>
    <a:srgbClr val="99CCFF"/>
    <a:srgbClr val="993300"/>
    <a:srgbClr val="DEEB9B"/>
    <a:srgbClr val="CC79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54" autoAdjust="0"/>
    <p:restoredTop sz="93878" autoAdjust="0"/>
  </p:normalViewPr>
  <p:slideViewPr>
    <p:cSldViewPr>
      <p:cViewPr>
        <p:scale>
          <a:sx n="80" d="100"/>
          <a:sy n="80" d="100"/>
        </p:scale>
        <p:origin x="-816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0364C75-45ED-41D3-B01B-84FBB81BDC36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6832D4D-05C0-4A68-BA85-6750B0017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4937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832D4D-05C0-4A68-BA85-6750B0017CB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230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832D4D-05C0-4A68-BA85-6750B0017CB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709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832D4D-05C0-4A68-BA85-6750B0017CB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91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832D4D-05C0-4A68-BA85-6750B0017CB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664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832D4D-05C0-4A68-BA85-6750B0017CB7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911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832D4D-05C0-4A68-BA85-6750B0017CB7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01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44E76D-637F-4657-9DAA-F7D0AF0AD737}" type="datetimeFigureOut">
              <a:rPr lang="ru-RU" smtClean="0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42A473B3-F391-4BB7-942A-E409373057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C773A2-51F1-45C2-8601-24FEECEAC393}" type="datetimeFigureOut">
              <a:rPr lang="ru-RU" smtClean="0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4F972-55C5-427A-9403-A6E8C715CF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81F68D-3B65-47F3-9654-15847428E40C}" type="datetimeFigureOut">
              <a:rPr lang="ru-RU" smtClean="0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209D8-3C23-4EB3-9EE3-2A919B4607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E0C4E5-52AF-4C29-9A1C-9A22913A1E8F}" type="datetimeFigureOut">
              <a:rPr lang="ru-RU" smtClean="0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08F123D1-84C6-4242-B3CF-F4CE33516D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AB5CB7-BA46-43BC-B40E-DCDC6AB52C61}" type="datetimeFigureOut">
              <a:rPr lang="ru-RU" smtClean="0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0662EA-1596-429B-A5F4-4F862B4DF1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D5E40C-ACEC-462C-923A-948CBDC5106F}" type="datetimeFigureOut">
              <a:rPr lang="ru-RU" smtClean="0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62EEBC-0E7A-4C40-92C9-919FB139D8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DFCC5F-4BFC-4815-BE78-26F7BF0160A4}" type="datetimeFigureOut">
              <a:rPr lang="ru-RU" smtClean="0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EE7293D0-5336-4E11-A482-7482C121CE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B2248F-A475-4F36-81BC-07F694E35A40}" type="datetimeFigureOut">
              <a:rPr lang="ru-RU" smtClean="0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B4FAF-363F-4CE8-8EB8-4903CC97EB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914169-3462-4F16-86A0-C739206E9120}" type="datetimeFigureOut">
              <a:rPr lang="ru-RU" smtClean="0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E8E6A-09DC-4DA0-9816-C9120C1AE1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C0052E-9456-42DC-8702-A33F9374C1F0}" type="datetimeFigureOut">
              <a:rPr lang="ru-RU" smtClean="0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5B9773-C068-4426-B671-A7414C2B5E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8392E7-78A4-4040-A9DE-6C3D2F5B5DDA}" type="datetimeFigureOut">
              <a:rPr lang="ru-RU" smtClean="0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C6C24C-63AC-47C3-919F-63B6DBD55E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1A2554D-0B7A-4A04-ABD9-A8EE2EBADD05}" type="datetimeFigureOut">
              <a:rPr lang="ru-RU" smtClean="0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275F1ED-5F83-4448-814A-64A06E2E75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Самара: 4-я очередь набережной: hitmanah — LiveJour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9" y="1118559"/>
            <a:ext cx="4010575" cy="23909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518816" y="1340768"/>
            <a:ext cx="4680520" cy="152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Достопримечательности и святые места Самарской области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23853" y="5805264"/>
            <a:ext cx="68405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b="1" dirty="0">
              <a:solidFill>
                <a:srgbClr val="CC7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7" name="Picture 3" descr="C:\Users\Acer\Downloads\8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3853" cy="1116000"/>
          </a:xfrm>
          <a:prstGeom prst="rect">
            <a:avLst/>
          </a:prstGeom>
          <a:noFill/>
        </p:spPr>
      </p:pic>
      <p:pic>
        <p:nvPicPr>
          <p:cNvPr id="1038" name="Picture 14" descr="19 июня - начало крестного хода в село Ташла - к иконе «Избавительница от  бед» | Мелекесская епархия Русской Православной Церкв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40968"/>
            <a:ext cx="3482861" cy="2107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Храм-памятник в честь великомученика Георгия Победоносц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26" y="3733344"/>
            <a:ext cx="3254579" cy="2103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42901" y="525461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выполнили 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класса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подпроекта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Филиппова Т.В,</a:t>
            </a:r>
          </a:p>
          <a:p>
            <a:pPr algn="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Уздяева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Р.М.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611560" y="404664"/>
            <a:ext cx="82296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sz="32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73894" y="188773"/>
            <a:ext cx="8686800" cy="792451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Церковь во имя веры, Надежды, </a:t>
            </a:r>
            <a:br>
              <a:rPr lang="ru-RU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</a:br>
            <a:r>
              <a:rPr lang="ru-RU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любови и их матери </a:t>
            </a:r>
            <a:r>
              <a:rPr lang="ru-RU" sz="25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софии</a:t>
            </a:r>
            <a:endParaRPr lang="ru-RU" sz="2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</p:txBody>
      </p:sp>
      <p:pic>
        <p:nvPicPr>
          <p:cNvPr id="11" name="Picture 3" descr="C:\Users\Acer\Downloads\8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3853" cy="1116000"/>
          </a:xfrm>
          <a:prstGeom prst="rect">
            <a:avLst/>
          </a:prstGeom>
          <a:noFill/>
        </p:spPr>
      </p:pic>
      <p:pic>
        <p:nvPicPr>
          <p:cNvPr id="6146" name="Picture 2" descr="Отзывы о «Церковь Веры, Надежды, Любови и матери их Софии» Россия, Самара,  Чапаевская улица, 136 — Яндекс.Карт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659"/>
            <a:ext cx="4045024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48672" y="1512485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Софийская церковь (храм во имя Святых мучениц Веры, Надежды, Любови и матери их Софии)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храм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Самарской 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Сызранской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епархии Русской православной церкви, находится в Самаре на Чапаевской улице в Самарском районе города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solidFill>
                  <a:srgbClr val="DFEC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Церковь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предназначалась для уже открывшегося детского приюта, состоящего из девочек сирот, чьи отцы погибли в русско-турецкой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войне.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ноября 1898 года храм был освящен во имя Святителя Николая Чудотворца и во имя святых мучениц Веры, Надежды, Любови и матери их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Софии.</a:t>
            </a:r>
            <a:r>
              <a:rPr lang="ru-RU" sz="1400" dirty="0" smtClean="0">
                <a:solidFill>
                  <a:srgbClr val="DFEC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 почитаемы в храме Икона великомученика Целителя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Пантелеимона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 частицей его мощей; Казанская и Валаамская иконы Божией Матери, икона Святителя Николая и Преподобного Серафима Саровского, а также икона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свщмч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Киприана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переданная в дар Приходу храмом, где хранятся его святые мощи, иконы, привезенные со святых мест Иерусалима и Кипра. Верующие могут поклониться ковчегу с Мощами многих угодников Божьих, помолиться перед иконами с частицами мощей Преподобных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Оптинских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Старцев и Святого Праведного Александра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Чагринского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 smtClean="0">
                <a:solidFill>
                  <a:srgbClr val="DFEC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известных </a:t>
            </a:r>
            <a:r>
              <a:rPr lang="ru-RU" sz="1400" dirty="0">
                <a:solidFill>
                  <a:srgbClr val="DFEC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 Самары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771" y="260648"/>
            <a:ext cx="8686800" cy="37951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Храм Архангела </a:t>
            </a:r>
            <a:r>
              <a:rPr lang="ru-RU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Михаила</a:t>
            </a:r>
            <a:endParaRPr lang="ru-RU" sz="2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</p:txBody>
      </p:sp>
      <p:pic>
        <p:nvPicPr>
          <p:cNvPr id="11268" name="Picture 4" descr="Церковь Михаила Архангела, Красные Ключ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71" y="4221088"/>
            <a:ext cx="2947353" cy="22122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Церковь Михаила Архангела, Красные Ключ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78750"/>
            <a:ext cx="1944217" cy="2916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66124" y="1052736"/>
            <a:ext cx="558316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вы увидите при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въезде в село Красные Ключи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красивый небесно-голубой храм, который словно парит над селом.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преданию он был построен построили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единого гвоздя, и один молитвенник после постройки сказал, что уже никто не сможет ее убрать. И действительно, в советское время люди как могли защищали храм — круглосуточно по очереди с вилами охраняли святыню.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признана памятником деревянного зодчества и культуры 19 века, а в иконостасе сохранились 53 старинные иконы, обрамленные прекрасной деревянной резьбой.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святыня — мощи Петра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Чагринского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канонизированного в 2000 году. Этот старец жил недалеко от Красных Ключей и прославился исцелением от многих болезней. После его смерти обнаружилась нетленность мощей, и их переместили в церковь. С тех пор и потянулись отовсюду паломники. Было зафиксировано множество исцелений и случаев помощи. </a:t>
            </a: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эта святыня прославила Красные Ключи. С 1962 по 2008 год священником храма был Павел Алексахин, девятый старец в движении «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беседников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последователей Серафима Саровского. Отовсюду люди шли за его мудрым советом и наставлениями, а церковь при нем словно расцвела. До сих пор отца Павла вспоминают в селе с особой теплотой и посещают его могилу на территории храма.</a:t>
            </a:r>
            <a:endParaRPr lang="ru-RU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 descr="C:\Users\Acer\Downloads\8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23853" cy="111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9183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138900"/>
            <a:ext cx="8524056" cy="83820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Храм святой </a:t>
            </a:r>
            <a:r>
              <a:rPr lang="ru-RU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троицы</a:t>
            </a:r>
            <a:endParaRPr lang="ru-RU" sz="2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9" y="1268760"/>
            <a:ext cx="4707632" cy="48245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Старинное село Утевка получило свою известность, благодаря удивительному Троицкому храму, который расположен в центре села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Храм этот примечателен тем, что расписан он уникальным живописцем Григорием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Николаевичем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Журавлевым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был безруким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безногим.На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роспись Троицкого храма Григорию Журавлеву потребовалось несколько лет, зато храм прославился на всю Самарскую губернию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Сегодня каждый может полюбоваться дивными нерукотворными иконами Журавлева в храме, помолиться и посетить могилу Григория Николаевича, которая увековечена крестом за церковной оградой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Высокий Троицкий храм с большим синим куполом со звездами, с сияющим золотом крестом поражает своим величием, крепостью и мощью. Храм и внутри величествен, с высокими сводами, окрашенными в голубой цвет стенами, на которых там и тут – большие, полустертые фрески. Непередаваемый уют тихой сельской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церкви.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Акустика здесь поразительная. Для этого наверху в стенах встроены специальные горшки. И когда народу мало, даже шорох слышен, бабушка какая-нибудь придет в шумных сапогах, и слышно, как она идет.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340768"/>
            <a:ext cx="3845809" cy="2879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Acer\Downloads\8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23853" cy="111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8385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s://img.tourister.ru/files/2/0/9/2/3/8/2/9/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645" y="1340768"/>
            <a:ext cx="3131840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im0-tub-ru.yandex.net/i?id=57d00a2d65fd50972a0266342f43108a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384" y="5013176"/>
            <a:ext cx="2540152" cy="1695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1" y="260648"/>
            <a:ext cx="8210753" cy="838200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Мечеть как символическое выражение мусульманской духовности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826" y="1359496"/>
            <a:ext cx="5507819" cy="3933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Мечеть – это, прежде всего, сакральное место каждодневного общения мусульман с Всевышним, место постоянного напоминания о Вечном Божественном </a:t>
            </a:r>
            <a:r>
              <a:rPr lang="ru-RU" sz="1400" dirty="0" smtClean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Завете.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первом этаже мечети находится молельный зал для мужчин. Он ориентирован </a:t>
            </a:r>
            <a:r>
              <a:rPr lang="ru-RU" sz="1400" dirty="0" err="1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михрабом</a:t>
            </a:r>
            <a:r>
              <a:rPr lang="ru-RU" sz="1400" dirty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нишей в стене мечети, указывающей направление на Каабу, главную святыню ислама. В молитвенном зале находится </a:t>
            </a:r>
            <a:r>
              <a:rPr lang="ru-RU" sz="1400" dirty="0" err="1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минбар</a:t>
            </a:r>
            <a:r>
              <a:rPr lang="ru-RU" sz="1400" dirty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кафедра или трибуна в мечети, покрытая зеленым бархатным ковром, предназначенная для праздничной и пятничной молитвы муллы. Мечеть имеет минарет, откуда звучит пятикратный призыв к молитве – </a:t>
            </a:r>
            <a:r>
              <a:rPr lang="ru-RU" sz="1400" dirty="0" err="1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Азан</a:t>
            </a:r>
            <a:r>
              <a:rPr lang="ru-RU" sz="1400" dirty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репродукторы. </a:t>
            </a:r>
            <a:r>
              <a:rPr lang="ru-RU" sz="1400" dirty="0" smtClean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 </a:t>
            </a:r>
            <a:r>
              <a:rPr lang="ru-RU" sz="1400" dirty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молятся отдельно от мужчин на балконах второго и третьего этажей за ширмами. Посещение мечети должно быть по мусульманским обычаям и правилам: в чистом виде, в одежде скрывающей руки до </a:t>
            </a:r>
            <a:r>
              <a:rPr lang="ru-RU" sz="1400" dirty="0" err="1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запястьев</a:t>
            </a:r>
            <a:r>
              <a:rPr lang="ru-RU" sz="1400" dirty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ноги до щиколоток, женщинам в платках, мужчинам в тюбетейках. Непременным атрибутом являются чётки – </a:t>
            </a:r>
            <a:r>
              <a:rPr lang="ru-RU" sz="1400" dirty="0" err="1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тиспе</a:t>
            </a:r>
            <a:r>
              <a:rPr lang="ru-RU" sz="1400" dirty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6" name="Picture 8" descr="https://i.artfile.ru/2048x1536_820834_%5bwww.ArtFile.ru%5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536" y="4293096"/>
            <a:ext cx="3220841" cy="24156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cer\Downloads\81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023853" cy="111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4867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372212"/>
            <a:ext cx="4851648" cy="46805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Самарская Соборная мечеть – одно из крупных культовых сооружений в России и Европе. Мечеть занимает площадь 1200 квадратных метров, минарет высотой в 61 метр и купол диаметром 13,5 метра. Большой зал и два, яруса могут одновременно вместить более тысячи человек более 2500 молящихся одновременно. </a:t>
            </a:r>
            <a:endParaRPr lang="ru-RU" sz="1400" dirty="0" smtClean="0">
              <a:solidFill>
                <a:srgbClr val="3838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dirty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Самарская соборная мечеть стала образцом мусульманской архитектуры конца XX века. В первую очередь посетителей поражает воплощение идеи создания </a:t>
            </a:r>
            <a:r>
              <a:rPr lang="ru-RU" sz="1400" dirty="0" err="1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михраба</a:t>
            </a:r>
            <a:r>
              <a:rPr lang="ru-RU" sz="1400" dirty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сооружен из мрамора. Если смотреть из молитвенного зала в сторону </a:t>
            </a:r>
            <a:r>
              <a:rPr lang="ru-RU" sz="1400" dirty="0" err="1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михраба</a:t>
            </a:r>
            <a:r>
              <a:rPr lang="ru-RU" sz="1400" dirty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дневное время, то создается впечатление, что он освещен рассеянными лучами. Этот эффект достигается за счет витражей – цветных пластинок на окнах. Таким же образом оформлен вход в молитвенный зал со стороны прихожей.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Особым </a:t>
            </a:r>
            <a:r>
              <a:rPr lang="ru-RU" sz="1400" dirty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архитектурным элементом композиции комплекса мечети является забор. Выложенный из красного кирпича, длиной более 500 метров и высотой 2,5 метра, он вдоль всего периметра сооружения архитектурно закольцовывает композицию всех объектов соборной мечети. На заборе установлены декоративные решетки с изображением полумесяца, а на столбах - малые купола. На больших столбах, на которых укреплены ажурные ворота, написаны слова «Аллах» и «Мухаммад».</a:t>
            </a:r>
            <a:endParaRPr lang="ru-RU" sz="1400" dirty="0" smtClean="0">
              <a:solidFill>
                <a:srgbClr val="3838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3838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3838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solidFill>
                <a:srgbClr val="3838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s://pbs.twimg.com/media/EI4CjgWW4AEWwL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2212"/>
            <a:ext cx="3918706" cy="2984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im0-tub-ru.yandex.net/i?id=bbf38fb72267efb09880815bfcf1d2ea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064" y="4509120"/>
            <a:ext cx="1676178" cy="2235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cer\Downloads\8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23853" cy="1116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Самарская Соборная мечеть</a:t>
            </a:r>
          </a:p>
        </p:txBody>
      </p:sp>
    </p:spTree>
    <p:extLst>
      <p:ext uri="{BB962C8B-B14F-4D97-AF65-F5344CB8AC3E}">
        <p14:creationId xmlns:p14="http://schemas.microsoft.com/office/powerpoint/2010/main" val="301551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8686800" cy="396044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Достопримечательности </a:t>
            </a:r>
            <a:br>
              <a:rPr lang="ru-RU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Самары</a:t>
            </a:r>
          </a:p>
        </p:txBody>
      </p:sp>
      <p:pic>
        <p:nvPicPr>
          <p:cNvPr id="4" name="Picture 3" descr="C:\Users\Acer\Downloads\8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3853" cy="111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5890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389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Бункер </a:t>
            </a:r>
            <a:r>
              <a:rPr lang="ru-RU" sz="25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сталина</a:t>
            </a:r>
            <a:endParaRPr lang="ru-RU" sz="2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</p:txBody>
      </p:sp>
      <p:pic>
        <p:nvPicPr>
          <p:cNvPr id="14338" name="Picture 2" descr="Бункер Сталина - Независимая Окружная Газета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691" y="1340768"/>
            <a:ext cx="3137943" cy="20908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Экскурсия Удивительная Самара с посещением бункера Сталина в Самаре —  заказать и узнать цен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350" y="3791856"/>
            <a:ext cx="5165970" cy="2908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Бункер Сталина, музей, ул. Фрунзе, 167, Самара, Россия — Яндекс.Карт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91481"/>
            <a:ext cx="2411760" cy="1608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340768"/>
            <a:ext cx="51701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самых известных и посещаемых достопримечательностей некогда закрытого советского города — музей «Бункер Сталина» в Самаре. Его строительство началось в феврале 1942 года, когда в город эвакуировали московское правительство и ждали приезда Иосифа Сталина.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«Бомбоубежище ставки Верховного Главнокомандующего» — так официально называется бункер,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под зданием Самарской академии культуры.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секретным, и даже работники обкома не подозревали, что находится у них под ногами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 descr="C:\Users\Acer\Downloads\81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023853" cy="1116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5" y="3526372"/>
            <a:ext cx="33843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Сейчас, когда бункер открыт для посещения, это все же не совсем музей. Он считается объектом гражданской обороны с особым режимом работы и может быть использован по прямому назначению в любое время.</a:t>
            </a:r>
          </a:p>
        </p:txBody>
      </p:sp>
    </p:spTree>
    <p:extLst>
      <p:ext uri="{BB962C8B-B14F-4D97-AF65-F5344CB8AC3E}">
        <p14:creationId xmlns:p14="http://schemas.microsoft.com/office/powerpoint/2010/main" val="1669430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091" y="124509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Монумент «Самарская ладья»</a:t>
            </a:r>
          </a:p>
        </p:txBody>
      </p:sp>
      <p:pic>
        <p:nvPicPr>
          <p:cNvPr id="15362" name="Picture 2" descr="Жители Самары просят отремонтировать набережную у &quot;Ладьи&quot; – Новости Самары  и Самарской области – ГТРК Самар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931" y="1473641"/>
            <a:ext cx="4142491" cy="2330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Стела &quot;Ладь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23" y="3803792"/>
            <a:ext cx="3490520" cy="2587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2923" y="1498607"/>
            <a:ext cx="44820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Стела «Ладья» — монументальная скульптурная композиция, одна из достопримечательностей Самары. Представляет собой массивную конструкцию из бетона двадцатиметровой высоты. Находится на Октябрьской набережной города. Возведена в 1986 году по проекту самарских архитекторов Анатолия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Янкина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Игоря Галахова</a:t>
            </a:r>
            <a:r>
              <a:rPr lang="ru-RU" sz="16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18889" y="4083190"/>
            <a:ext cx="52030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Монумент стилизованно изображает плывущую по волнам древнюю парусную ладью, олицетворяющую историю края, когда мимо берегов Волги проходили корабли русских купцов и витязей. Бетонную стелу, окрашенную в белый цвет, установили таким образом, чтобы нос ладьи был устремлён в сторону Жигулёвских гор. Посередине «паруса» барельефно изображён герб Самары: дикая белая коза в геральдическом щите, щит окружён орнаментом.</a:t>
            </a:r>
          </a:p>
        </p:txBody>
      </p:sp>
      <p:pic>
        <p:nvPicPr>
          <p:cNvPr id="9" name="Picture 3" descr="C:\Users\Acer\Downloads\8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23853" cy="111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4160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371" y="183225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Площадь </a:t>
            </a:r>
            <a:r>
              <a:rPr lang="ru-RU" sz="25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куйбышева</a:t>
            </a:r>
            <a:endParaRPr lang="ru-RU" sz="2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</p:txBody>
      </p:sp>
      <p:pic>
        <p:nvPicPr>
          <p:cNvPr id="16386" name="Picture 2" descr="Как преобразится площадь Куйбышева в Самаре к ЧМ-2018?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757" y="1408353"/>
            <a:ext cx="3851920" cy="2569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Какой самарцы видят площадь Куйбышева и что хотят изменить | «Другой город»  самарский интернет-журна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09" y="4509120"/>
            <a:ext cx="3791745" cy="2132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36171" y="436451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Куйбышева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площадь в Самаре,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образованная улицами Чапаевской, Вилоновской, Галактионовской и Красноармейской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Является четвёртой по площади площадью в Европе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1370" y="1408353"/>
            <a:ext cx="478538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 «просторах» площади находится Самарский академический театр оперы и балета, </a:t>
            </a:r>
            <a:r>
              <a:rPr lang="ru-RU" dirty="0">
                <a:solidFill>
                  <a:srgbClr val="35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 углам организовано четыре сквера, которые раньше окружали храм. В результате асфальтом покрыто только 8 гектаров городской площади, а еще 7 — зелеными насаждениями и клумбами. Поэтому площадь и в наше время достойно выполняет ту функцию, которую подразумевали ее создатели еще в XIX веке — подчеркивать престижность города.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Acer\Downloads\8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23853" cy="111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4546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152" y="163993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Самарская набережная</a:t>
            </a:r>
          </a:p>
        </p:txBody>
      </p:sp>
      <p:pic>
        <p:nvPicPr>
          <p:cNvPr id="17410" name="Picture 2" descr="Набережная Самары - SAMARATODAY.RU (Самара Сегодня)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555" y="1165421"/>
            <a:ext cx="3984838" cy="2713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Набережная Волги (Самара - Самарская область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555" y="3927853"/>
            <a:ext cx="3984838" cy="26366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Речные круизы из Самары на теплохооде, круизы по Волге из Самар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55" y="3927853"/>
            <a:ext cx="4036418" cy="2686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7555" y="11160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Набережная в Самаре протяженностью 5 км заслужила славу лучшей в Поволжье благодаря архитектурно-художественным решениям, гармонично соединившим достоинства пляжа, променада и локаций для активного отдыха и спорта. Жители и гости города приходят сюда подышать чистым речным воздухом и полюбоваться живописными панорамами великой русской реки.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Acer\Downloads\81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023853" cy="111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8088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59632" y="2060848"/>
            <a:ext cx="684053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8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Святые источники</a:t>
            </a:r>
            <a:endParaRPr lang="ru-RU" sz="8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3" descr="C:\Users\Acer\Downloads\8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3853" cy="111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218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47483" y="1556792"/>
            <a:ext cx="474107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Село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Ташла прославилась на всю Россию многими Чудесами. Здесь находится Святой источник чудотворной иконы Божией Матери "Избавительница от бед". 21 октября 1917 года икона чудесным образом явилась миру: Чугуновой Екатерине Никаноровне, уроженке села Ташла (1885 г.), трижды являлась во сне Божия Матерь и наказывала ей выкопать из земли Её икону в указанном месте. Трижды Екатерине Никаноровне было видение, что у оврага в селе два ангела несут икону Божией Матери, озаренную ярким сиянием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месте, где нашли святой образ, сразу же ударил родник, который сельчане расчистили и углубили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Ныне многие верующие видят над источником Богоматерь со святым Младенцем на руках, а над ними радугу. Сейчас здесь исцеляются от аллергии, язвы желудка, астмы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6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Святой 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источник чудотворной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</a:b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иконы 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Божией Матери </a:t>
            </a:r>
          </a:p>
        </p:txBody>
      </p:sp>
      <p:pic>
        <p:nvPicPr>
          <p:cNvPr id="4099" name="Picture 3" descr="C:\Users\Acer\Downloads\8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3853" cy="1116000"/>
          </a:xfrm>
          <a:prstGeom prst="rect">
            <a:avLst/>
          </a:prstGeom>
          <a:noFill/>
        </p:spPr>
      </p:pic>
      <p:pic>
        <p:nvPicPr>
          <p:cNvPr id="2052" name="Picture 4" descr="Фоторепортаж: село Ташла в Самарской обла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31" y="1628800"/>
            <a:ext cx="3940287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962" y="110136"/>
            <a:ext cx="8352928" cy="895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Святой источник Покрова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</a:b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Божией Матери</a:t>
            </a:r>
            <a:endParaRPr lang="ru-RU" sz="32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7" name="Picture 3" descr="C:\Users\Acer\Downloads\8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3853" cy="1116000"/>
          </a:xfrm>
          <a:prstGeom prst="rect">
            <a:avLst/>
          </a:prstGeom>
          <a:noFill/>
        </p:spPr>
      </p:pic>
      <p:pic>
        <p:nvPicPr>
          <p:cNvPr id="3074" name="Picture 2" descr="Храм в честь Покрова Божией Матери в селе Чубовка Кинельского района СО:  seleste_rusa — LiveJour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971661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06890" y="155679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Святой источник, освященный в честь Покрова Божией Матери, находится на окраине села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Чубовка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неподалеку от церкви.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Святой источник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Чубовке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представляет собой колодец, над которым воздвигнут крест и имеется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надкладезная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сеть.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1844" y="3573016"/>
            <a:ext cx="4602088" cy="3066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23528" y="4530849"/>
            <a:ext cx="39716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свидетельствам жителей, вода святого источника исцеляет от многих болезней, оказывает укрепляющее воздействие, служит для профилактики воспалительных заболеваний. 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cer\Downloads\8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3853" cy="1116000"/>
          </a:xfrm>
          <a:prstGeom prst="rect">
            <a:avLst/>
          </a:prstGeom>
          <a:noFill/>
        </p:spPr>
      </p:pic>
      <p:pic>
        <p:nvPicPr>
          <p:cNvPr id="4098" name="Picture 2" descr="село Федоровка Богатовский район | Город на реке Сама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329" y="1340768"/>
            <a:ext cx="3960440" cy="3038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gregorkon.files.wordpress.com/2011/08/img_2135.jpg?w=4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71" y="3747567"/>
            <a:ext cx="4158592" cy="3114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46995" y="128361"/>
            <a:ext cx="8686800" cy="720080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Святой федоровский источник</a:t>
            </a:r>
            <a:endParaRPr lang="ru-RU" sz="2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0329" y="125537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Еще один хорошо известный источник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Богатовского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района, в бассейне реки Самара, находится по трассе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Богатое,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селе Федоровка, имени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Архистратига Божия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Михаила.</a:t>
            </a:r>
            <a:r>
              <a:rPr lang="ru-RU" dirty="0">
                <a:solidFill>
                  <a:srgbClr val="2C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Федоровская вода богата ионами серебра.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Архангельском роднике исцеляются от мочекаменной болезни и болезней желудочно-кишечного тракта.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47261" y="260646"/>
            <a:ext cx="8686800" cy="57606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Святой источник Казанской</a:t>
            </a:r>
            <a:b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иконы 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Божией Матери</a:t>
            </a:r>
          </a:p>
        </p:txBody>
      </p:sp>
      <p:pic>
        <p:nvPicPr>
          <p:cNvPr id="9" name="Picture 3" descr="C:\Users\Acer\Downloads\8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3853" cy="1116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971" y="3670947"/>
            <a:ext cx="3332123" cy="2675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https://eco.rosuchebnik.ru/upload/user/703/703a5dc009fc0fb0d3dba6736c7147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63664"/>
            <a:ext cx="2466975" cy="3645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9632" y="1376646"/>
            <a:ext cx="59525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«Сила наша – в единстве, доблесть – в беспредельном патриотизме, в горячей любви к Родине», - сказал однажды А. Серафимович. Поэтому после того, как ночью Виктору было видение, он посоветовался с женой, поговорил с долгожителями села и, получив благословление у священников, начал со своей супругой обустраивать место около источника.  При расчистке земли обнаружился второй родник, а следом забил еще один ключевой родничок.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9632" y="3961969"/>
            <a:ext cx="27115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Родники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находятся близко друг от друга, но вода во всех трех источниках отличается вкусовыми качествами и температурой.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Часовня и озеро у с. Съезжее | Справочник туриста по Самарской области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304800" y="364216"/>
            <a:ext cx="8686800" cy="4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Святое Казанско-Богородичное озеро </a:t>
            </a:r>
            <a:endParaRPr lang="ru-RU" sz="2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</p:txBody>
      </p:sp>
      <p:sp>
        <p:nvSpPr>
          <p:cNvPr id="5" name="AutoShape 4" descr="Часовня и озеро у с. Съезжее | Справочник туриста по Самар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Часовня и озеро у с. Съезжее | Справочник туриста по Самарской област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Часовня и озеро у с. Съезжее | Справочник туриста по Самарской област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Часовня и озеро у с. Съезжее | Справочник туриста по Самарской области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04" y="1628800"/>
            <a:ext cx="3173475" cy="4750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3429000"/>
            <a:ext cx="4464496" cy="2970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C:\Users\Acer\Downloads\8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23853" cy="1116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707904" y="1556792"/>
            <a:ext cx="5076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</a:t>
            </a:r>
            <a:r>
              <a:rPr lang="ru-RU" altLang="ru-RU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села Съезжее </a:t>
            </a:r>
            <a:r>
              <a:rPr lang="ru-RU" altLang="ru-RU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Богатовского</a:t>
            </a:r>
            <a:r>
              <a:rPr lang="ru-RU" altLang="ru-RU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района, на нем жителям не раз являлась Богородица, и однажды на воде здесь всплыла икона Казанской Божьей Матери. Святая вода озера избавляет от никотиновой и алкогольной зависимости, улучшает зрение, помогает парализованным.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744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428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Дурасовский</a:t>
            </a:r>
            <a:r>
              <a:rPr lang="ru-RU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святой источник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4005064"/>
            <a:ext cx="2319812" cy="2717860"/>
          </a:xfrm>
          <a:prstGeom prst="rect">
            <a:avLst/>
          </a:prstGeom>
        </p:spPr>
      </p:pic>
      <p:pic>
        <p:nvPicPr>
          <p:cNvPr id="10246" name="Picture 6" descr="http://foto.svyato.info/uploads/photos/1121_img_43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24" y="1596998"/>
            <a:ext cx="2304256" cy="248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987825" y="1500979"/>
            <a:ext cx="57041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источник находится в селе Степное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Дурасово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Клявлинского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района. В старину его называли «барским», позднее освятили в честь преподобного Александра Свирского. Вода из него не портится  Несколько лет назад источник расчистили, положили в него камни из оскверненного безбожниками алтаря, рядом выкопали купель, поставили над ней бревенчатый сруб. Внутри сруба у воды установлен деревянный крест.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43074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от времени он благоухает. На источнике молятся об исцелении от кожных болезней, немощей в теле, просят о даровании ребёнка мужского пола.</a:t>
            </a:r>
          </a:p>
        </p:txBody>
      </p:sp>
      <p:pic>
        <p:nvPicPr>
          <p:cNvPr id="14" name="Picture 3" descr="C:\Users\Acer\Downloads\8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23853" cy="111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0110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1560" y="2060848"/>
            <a:ext cx="813690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8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Храмы, соборы </a:t>
            </a:r>
          </a:p>
          <a:p>
            <a:pPr algn="ctr">
              <a:defRPr/>
            </a:pPr>
            <a:r>
              <a:rPr lang="ru-RU" sz="8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церкви</a:t>
            </a:r>
            <a:endParaRPr lang="ru-RU" sz="8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3" descr="C:\Users\Acer\Downloads\8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3853" cy="111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65987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2748</TotalTime>
  <Words>1460</Words>
  <Application>Microsoft Office PowerPoint</Application>
  <PresentationFormat>Экран (4:3)</PresentationFormat>
  <Paragraphs>62</Paragraphs>
  <Slides>19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Презентация PowerPoint</vt:lpstr>
      <vt:lpstr>Презентация PowerPoint</vt:lpstr>
      <vt:lpstr>Святой источник чудотворной  иконы Божией Матери </vt:lpstr>
      <vt:lpstr>Святой источник Покрова  Божией Матери</vt:lpstr>
      <vt:lpstr>Святой федоровский источник</vt:lpstr>
      <vt:lpstr>Святой источник Казанской  иконы Божией Матери</vt:lpstr>
      <vt:lpstr>Святое Казанско-Богородичное озеро </vt:lpstr>
      <vt:lpstr>Дурасовский святой источник </vt:lpstr>
      <vt:lpstr>Презентация PowerPoint</vt:lpstr>
      <vt:lpstr>Церковь во имя веры, Надежды,  любови и их матери софии</vt:lpstr>
      <vt:lpstr>Храм Архангела Михаила</vt:lpstr>
      <vt:lpstr>Храм святой троицы</vt:lpstr>
      <vt:lpstr>Мечеть как символическое выражение мусульманской духовности</vt:lpstr>
      <vt:lpstr>Самарская Соборная мечеть</vt:lpstr>
      <vt:lpstr>Достопримечательности  Самары</vt:lpstr>
      <vt:lpstr>Бункер сталина</vt:lpstr>
      <vt:lpstr>Монумент «Самарская ладья»</vt:lpstr>
      <vt:lpstr>Площадь куйбышева</vt:lpstr>
      <vt:lpstr>Самарская набережная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САМАРА-ВОЛЖСКАЯ ЖЕМЧУЖИНА</dc:title>
  <dc:creator>Acer</dc:creator>
  <cp:lastModifiedBy>Кириллова ЛМ</cp:lastModifiedBy>
  <cp:revision>272</cp:revision>
  <dcterms:created xsi:type="dcterms:W3CDTF">2012-04-12T17:07:35Z</dcterms:created>
  <dcterms:modified xsi:type="dcterms:W3CDTF">2021-03-15T08:41:25Z</dcterms:modified>
</cp:coreProperties>
</file>