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920880" cy="489654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900" dirty="0" smtClean="0">
                <a:solidFill>
                  <a:srgbClr val="C00000"/>
                </a:solidFill>
              </a:rPr>
              <a:t>Альбом :</a:t>
            </a:r>
          </a:p>
          <a:p>
            <a:pPr algn="ctr"/>
            <a:r>
              <a:rPr lang="ru-RU" sz="3900" dirty="0" smtClean="0">
                <a:solidFill>
                  <a:srgbClr val="C00000"/>
                </a:solidFill>
              </a:rPr>
              <a:t> «Музеи и Театры Самарской области»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Альбом подготовили обучающиеся 9 класса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(группа мальчиков)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Руководитель: Горина М.С.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2021 год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esktop\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ина\Desktop\dc73043098b1f26f488cf3c11222b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99933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Культура, музеи и театры Самары</a:t>
            </a:r>
            <a:br>
              <a:rPr lang="ru-RU" sz="1400" b="1" dirty="0" smtClean="0"/>
            </a:br>
            <a:r>
              <a:rPr lang="ru-RU" sz="1400" b="1" dirty="0" smtClean="0"/>
              <a:t>     </a:t>
            </a:r>
            <a:r>
              <a:rPr lang="ru-RU" sz="1400" dirty="0" smtClean="0"/>
              <a:t>Одной </a:t>
            </a:r>
            <a:r>
              <a:rPr lang="ru-RU" sz="1400" dirty="0" smtClean="0"/>
              <a:t>из главных культурных достопримечательностей Самары являются ее музеи. В настоящее время в городе действует более 20 музеев, среди них: Самарский областной историко-краеведческий музей им. П.Алабина - самый крупный музей Самарской области; Самарский художественный музей, экспозиции которого содержат богатейшие коллекции русской живописи и графики конца XVIII - начала XX вв.; Музей истории Самары им. </a:t>
            </a:r>
            <a:r>
              <a:rPr lang="ru-RU" sz="1400" dirty="0" err="1" smtClean="0"/>
              <a:t>М.Челышова</a:t>
            </a:r>
            <a:r>
              <a:rPr lang="ru-RU" sz="1400" dirty="0" smtClean="0"/>
              <a:t>; Музей истории войск </a:t>
            </a:r>
            <a:r>
              <a:rPr lang="ru-RU" sz="1400" dirty="0" err="1" smtClean="0"/>
              <a:t>Приволжско-Уральского</a:t>
            </a:r>
            <a:r>
              <a:rPr lang="ru-RU" sz="1400" dirty="0" smtClean="0"/>
              <a:t> военного округа; Музей-усадьба А.Толстого; Музей Бункер И.Сталина, защищенный 30-метровым слоем земли и бетона; Памятный комплекс ракеты-носителя "Союз", так же известный как музей "Самара Космическая"; Литературно-мемориальный музей им. М.Горького; Дом-музей В.Ленина, расположенный в окрестностях Самары, в </a:t>
            </a:r>
            <a:r>
              <a:rPr lang="ru-RU" sz="1400" dirty="0" err="1" smtClean="0"/>
              <a:t>п.Алакаевка</a:t>
            </a:r>
            <a:r>
              <a:rPr lang="ru-RU" sz="1400" dirty="0" smtClean="0"/>
              <a:t> и др. Среди недавно открывшихся музеев можно выделить Музей самарского футбола, большая часть экспозиции которого посвящена футбольному клубу "Крылья Советов". </a:t>
            </a:r>
          </a:p>
          <a:p>
            <a:pPr>
              <a:buNone/>
            </a:pPr>
            <a:r>
              <a:rPr lang="ru-RU" sz="1400" dirty="0" smtClean="0"/>
              <a:t>             Интересна и насыщена театральная жизнь города, в Самаре действует 5 муниципальных театров и более десяти разнообразных сценических площадок, среди которых: Самарский академический театр драмы им. М.Горького, Театр оперы и балета, Театр-центр юного зрителя "</a:t>
            </a:r>
            <a:r>
              <a:rPr lang="ru-RU" sz="1400" dirty="0" err="1" smtClean="0"/>
              <a:t>СамАрт</a:t>
            </a:r>
            <a:r>
              <a:rPr lang="ru-RU" sz="1400" dirty="0" smtClean="0"/>
              <a:t>", Кукольный театр, Театр драмы "Камерная сцена", Театр "Самарская площадь" и др. Активную концертную деятельность ведет детский музыкальный театр "Задумка", который является неоднократным победителем международных и всероссийских конкурсов детского творчества. Традиционным для города стало проведение международных театральных и музыкальных фестивалей, разнообразных творческих конкурсов, которые вызывают большой интерес у жителей города, среди них: Всероссийский фестиваль авторской песни им. В.Грушина, </a:t>
            </a:r>
            <a:r>
              <a:rPr lang="ru-RU" sz="1400" dirty="0" err="1" smtClean="0"/>
              <a:t>Ширяевская</a:t>
            </a:r>
            <a:r>
              <a:rPr lang="ru-RU" sz="1400" dirty="0" smtClean="0"/>
              <a:t> </a:t>
            </a:r>
            <a:r>
              <a:rPr lang="ru-RU" sz="1400" dirty="0" err="1" smtClean="0"/>
              <a:t>биеннале</a:t>
            </a:r>
            <a:r>
              <a:rPr lang="ru-RU" sz="1400" dirty="0" smtClean="0"/>
              <a:t> современного искусства, Международный фестиваль искусств "Самарская осень", Международный фестиваль "Кино детям", Рок-фестиваль "Ка4ели", Ежегодный Самарский карнавал и др.</a:t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scree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ина\Desktop\d31b93fecff5f7b3e24dae74ed800a793d500d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88ba94daa0ee43b9294940bea9aab2079fcf45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35" y="188640"/>
            <a:ext cx="8979973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на\Desktop\screen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32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Кириллова ЛМ</cp:lastModifiedBy>
  <cp:revision>7</cp:revision>
  <dcterms:created xsi:type="dcterms:W3CDTF">2021-03-04T16:36:48Z</dcterms:created>
  <dcterms:modified xsi:type="dcterms:W3CDTF">2021-03-15T10:00:05Z</dcterms:modified>
</cp:coreProperties>
</file>