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59" r:id="rId6"/>
    <p:sldId id="258" r:id="rId7"/>
    <p:sldId id="265" r:id="rId8"/>
    <p:sldId id="260" r:id="rId9"/>
    <p:sldId id="269" r:id="rId10"/>
    <p:sldId id="262" r:id="rId11"/>
    <p:sldId id="263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3" autoAdjust="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C27BD3-0009-44A7-AA94-49B3B136CE59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54247C-FC34-46B4-A6EF-C1409577CB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246221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САМАРСКАЯ ОБЛАСТЬ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В ГОДЫ ВЕЛИКОЙ ОТЕЧЕСТВЕННОЙ ВОЙНЫ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8674" name="Picture 2" descr="http://s019.radikal.ru/i632/1203/91/a1ad495e6f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857628"/>
            <a:ext cx="3238492" cy="242887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51920" y="3717032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6-9класса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(группа  девочек)</a:t>
            </a:r>
          </a:p>
          <a:p>
            <a:pPr algn="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Кротовская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Е.С.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7504" y="24965"/>
            <a:ext cx="87154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годы войны в Куйбышеве и области была развернута целая сеть госпиталей, больниц, которые были необходимы для решения проблем здравоохранения населения. В первые и наиболее тяжелые годы войны в Куйбышеве действовало 19 госпиталей, которые максимально были рассчитаны на 9400 коек.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351838"/>
            <a:ext cx="85725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Волжане участвовали в битвах при Сталинграде, под Смоленском, на Курской дуге и в других точках боевых действий. В 1945 году против здания рейхстага на посту регулировщика уличного движения Берлина стояла наша землячка Клавдия Семеновна </a:t>
            </a:r>
            <a:r>
              <a:rPr kumimoji="0" lang="ru-RU" sz="2800" b="1" i="1" u="none" strike="noStrike" cap="none" normalizeH="0" baseline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Тилихина</a:t>
            </a: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1" name="Picture 3" descr="http://im4-tub-ru.yandex.net/i?id=10174003-3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3500438"/>
            <a:ext cx="1703597" cy="2428892"/>
          </a:xfrm>
          <a:prstGeom prst="rect">
            <a:avLst/>
          </a:prstGeom>
          <a:noFill/>
        </p:spPr>
      </p:pic>
      <p:pic>
        <p:nvPicPr>
          <p:cNvPr id="32773" name="Picture 5" descr="http://im5-tub-ru.yandex.net/i?id=190928337-3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3404054"/>
            <a:ext cx="2357454" cy="1668010"/>
          </a:xfrm>
          <a:prstGeom prst="rect">
            <a:avLst/>
          </a:prstGeom>
          <a:noFill/>
        </p:spPr>
      </p:pic>
      <p:pic>
        <p:nvPicPr>
          <p:cNvPr id="32775" name="Picture 7" descr="http://im7-tub-ru.yandex.net/i?id=502912046-3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000504"/>
            <a:ext cx="2705595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95536" y="476672"/>
            <a:ext cx="81439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Победа в Великой Отечественной войне отвоёвывалась каждый день миллионами людей. Самарская область дала для общего дела лётчиков, моряков, десантников, партизан и сотни тысяч работников тыла.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3" name="Picture 3" descr="http://im0-tub-ru.yandex.net/i?id=580776781-0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214818"/>
            <a:ext cx="2738442" cy="1867120"/>
          </a:xfrm>
          <a:prstGeom prst="rect">
            <a:avLst/>
          </a:prstGeom>
          <a:noFill/>
        </p:spPr>
      </p:pic>
      <p:pic>
        <p:nvPicPr>
          <p:cNvPr id="35845" name="Picture 5" descr="http://im2-tub-ru.yandex.net/i?id=528983255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6877" y="3571876"/>
            <a:ext cx="3190897" cy="1785950"/>
          </a:xfrm>
          <a:prstGeom prst="rect">
            <a:avLst/>
          </a:prstGeom>
          <a:noFill/>
        </p:spPr>
      </p:pic>
      <p:pic>
        <p:nvPicPr>
          <p:cNvPr id="35847" name="Picture 7" descr="http://im5-tub-ru.yandex.net/i?id=450089873-1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5214950"/>
            <a:ext cx="2428860" cy="152438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im2-tub-ru.yandex.net/i?id=356364569-6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14422"/>
            <a:ext cx="3905277" cy="292895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43372" y="1071545"/>
            <a:ext cx="41434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Помним!</a:t>
            </a:r>
          </a:p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Чтим!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Гордимся!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-28083"/>
            <a:ext cx="835824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Великая Отечественная война 1941-1945 гг. не гремела над просторами Самарского Поволжья, но вклад нашего края в Великую Победу невозможно переоценить. С первых же дней войны сотни и тысячи добровольцев записались на фронт. Те, кто остался, стали по-настоящему мощным тылом для фронта – вся область и край работали на победу. Каждый день шли в боевые точки продовольствие, техника, вооружение, одежда.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http://im4-tub-ru.yandex.net/i?id=18671955-3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500570"/>
            <a:ext cx="3495683" cy="21228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30961"/>
            <a:ext cx="864399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 октября 1941 года Государственный Комитет Обороны принял решение об утверждении по сути «запасной столицы» в Самаре (Куйбышеве). В начале Великой Отечественной войны Самара (тогда Куйбышев) стала второй столицей СССР. Сюда эвакуировалась часть аппарата ЦК партии, иностранные миссии, значительная часть состава 2-го Главного Управления НКВД СССР. В начале войны именно в Самаре решались многие сложнейшие вопросы военно-хозяйственного, мобилизационного и внешнеполитического характера.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http://im3-tub-ru.yandex.net/i?id=417542846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7" y="4429132"/>
            <a:ext cx="5360132" cy="221552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178717"/>
            <a:ext cx="85011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Самару были эвакуированы ряд предприятий, в том числе два оборонных предприятия из Тулы и Кирова. Самарский судоремонтный завод начал выпуск боеприпасов. В 1943-1944 гг. значительная часть эксплуатируемых скважин Куйбышевского </a:t>
            </a:r>
            <a:r>
              <a:rPr kumimoji="0" lang="ru-RU" sz="2400" b="1" i="1" u="none" strike="noStrike" cap="none" normalizeH="0" baseline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нефтекомбината</a:t>
            </a:r>
            <a:r>
              <a:rPr kumimoji="0" lang="ru-RU" sz="24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была оснащена глубинными насосами, а сами насосы переводились на электропривод. Топливная промышленность Поволжья стала важной составляющей экономики страны.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3" descr="http://im0-tub-ru.yandex.net/i?id=42400212-4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571876"/>
            <a:ext cx="2365061" cy="1857378"/>
          </a:xfrm>
          <a:prstGeom prst="rect">
            <a:avLst/>
          </a:prstGeom>
          <a:noFill/>
        </p:spPr>
      </p:pic>
      <p:pic>
        <p:nvPicPr>
          <p:cNvPr id="31749" name="Picture 5" descr="http://im5-tub-ru.yandex.net/i?id=162365906-6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3571876"/>
            <a:ext cx="1905000" cy="1428750"/>
          </a:xfrm>
          <a:prstGeom prst="rect">
            <a:avLst/>
          </a:prstGeom>
          <a:noFill/>
        </p:spPr>
      </p:pic>
      <p:pic>
        <p:nvPicPr>
          <p:cNvPr id="31751" name="Picture 7" descr="http://im5-tub-ru.yandex.net/i?id=479778739-3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5000636"/>
            <a:ext cx="1428760" cy="1714512"/>
          </a:xfrm>
          <a:prstGeom prst="rect">
            <a:avLst/>
          </a:prstGeom>
          <a:noFill/>
        </p:spPr>
      </p:pic>
      <p:pic>
        <p:nvPicPr>
          <p:cNvPr id="31753" name="Picture 9" descr="http://im6-tub-ru.yandex.net/i?id=547381234-1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4286256"/>
            <a:ext cx="2928958" cy="211222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9078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800" b="1" i="1" u="none" strike="noStrike" cap="none" normalizeH="0" baseline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800" dirty="0"/>
          </a:p>
        </p:txBody>
      </p:sp>
      <p:pic>
        <p:nvPicPr>
          <p:cNvPr id="3074" name="Picture 2" descr="http://im4-tub-ru.yandex.net/i?id=102767576-2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857628"/>
            <a:ext cx="3829539" cy="272242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45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Летом и осенью 1941 г. были построены 2 самолетостроительных завода, эвакуированных из Москвы и Воронежа. Осенью 1941 г.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Безымянке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начал производство боевых самолетов авиационный завод (ныне ОАО 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Авиакор-Авиационный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завод»), созданный на базе эвакуированных Воронежского и Московского авиационных заводов. Если в целом по СССР в годы войны валовая продукция авиационной промышленности выросла. Куйбышевские авиастроители произвели и отправили на фронт  самолетов-штурмовиков, а также  усовершенствованных штурмовиков ИЛ-10.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67827" y="-26673"/>
            <a:ext cx="389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Завод им. М.В. Фрунзе (ныне ОАО «Моторостроитель»), также эвакуированный из Москвы, уже в мае 1942 г. заметно увеличил выпуск моторов АМ-38 по сравнению с количеством, выпускаемым прежде на московской площадке.</a:t>
            </a: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109954"/>
            <a:ext cx="18473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4731" y="116632"/>
            <a:ext cx="86712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Проблема топлива в те годы была одной из самых жгучих. Особенно дефицитной стала нефть, которая использовалась не только как топливо, но и как сырьё для выработки горюче-смазочных материалов. Нефтяники быстрыми темпами наращивали добычу.  Но мало было добывать нефть. Ее нужно было переработать в авиационный бензин для самолетов, в дизельное топливо для танков, в смазочные материалы. Вот почему в рекордно короткие сроки были построены Сызранский нефтеперерабатывающий завод и Куйбышевский нефтеперерабатывающий комбинат.</a:t>
            </a: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4624"/>
            <a:ext cx="9036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Куйбышевская железная дорога по протяженности стала самой большой дорогой по сети Советского союза Также в области получил развитие трубопроводный транспорт. В 1942 – 1943 гг. был построен самый крупный для того времени в стране газопровод Похвистнево-Куйбышев и газопровод Бугуруслан-Куйбышев, протяженностью 145 км. </a:t>
            </a:r>
          </a:p>
          <a:p>
            <a:r>
              <a:rPr lang="ru-RU" dirty="0"/>
              <a:t>. 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188640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Самоотверженно трудились и речники. За годы войны Средне-Волжским речным пароходством перевезено около 14 млн. тонн </a:t>
            </a:r>
            <a:r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t>грузов. Сельское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хозяйство Среднее Поволжье стало одной из важнейших сельскохозяйственных баз Советского Союза. В годы войны на долю Куйбышевской области приходилась пятая часть зерна, производимого всем Поволжьем. </a:t>
            </a: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625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САМАРСКАЯ ОБЛАСТЬ  В ГОДЫ ВЕЛИКОЙ ОТЕЧЕСТВЕННОЙ ВОЙНЫ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САМАРСКАЯ ОБЛАСТЬ  В ГОДЫ ВЕЛИКОЙ ОТЕЧЕСТВЕННОЙ ВОЙНЫ </dc:title>
  <dc:creator>User</dc:creator>
  <cp:lastModifiedBy>Кириллова ЛМ</cp:lastModifiedBy>
  <cp:revision>22</cp:revision>
  <dcterms:created xsi:type="dcterms:W3CDTF">2013-01-13T15:45:55Z</dcterms:created>
  <dcterms:modified xsi:type="dcterms:W3CDTF">2021-03-15T08:00:56Z</dcterms:modified>
</cp:coreProperties>
</file>