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4" r:id="rId9"/>
    <p:sldId id="268" r:id="rId10"/>
    <p:sldId id="269" r:id="rId11"/>
    <p:sldId id="270" r:id="rId12"/>
    <p:sldId id="284" r:id="rId13"/>
    <p:sldId id="283" r:id="rId14"/>
    <p:sldId id="285" r:id="rId15"/>
    <p:sldId id="286" r:id="rId16"/>
    <p:sldId id="287" r:id="rId17"/>
    <p:sldId id="288" r:id="rId18"/>
    <p:sldId id="271" r:id="rId19"/>
    <p:sldId id="272" r:id="rId20"/>
    <p:sldId id="273" r:id="rId21"/>
    <p:sldId id="281" r:id="rId22"/>
    <p:sldId id="282" r:id="rId23"/>
    <p:sldId id="289" r:id="rId24"/>
    <p:sldId id="274" r:id="rId25"/>
    <p:sldId id="301" r:id="rId26"/>
    <p:sldId id="302" r:id="rId27"/>
    <p:sldId id="304" r:id="rId28"/>
    <p:sldId id="303" r:id="rId29"/>
    <p:sldId id="280" r:id="rId30"/>
    <p:sldId id="278" r:id="rId31"/>
    <p:sldId id="279" r:id="rId32"/>
    <p:sldId id="294" r:id="rId33"/>
    <p:sldId id="296" r:id="rId34"/>
    <p:sldId id="297" r:id="rId35"/>
    <p:sldId id="298" r:id="rId36"/>
    <p:sldId id="291" r:id="rId37"/>
    <p:sldId id="292" r:id="rId38"/>
    <p:sldId id="295" r:id="rId39"/>
    <p:sldId id="300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rumata.dragons.ru/gallery/about_mozart/_006?full=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yandsearch?text=%D1%80%D1%83%D1%81%D1%81%D0%BA%D0%B8%D0%B5&amp;img_url=rnns.ru/uploads/posts/2009-08/thumbs/1251281999_russian-beauty.jpg&amp;pos=5&amp;rpt=simage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79208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Подпроект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«Обычаи и традиции народов Самарской области»</a:t>
            </a:r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589240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   </a:t>
            </a:r>
            <a:r>
              <a:rPr lang="ru-RU" b="1" dirty="0" smtClean="0"/>
              <a:t>Подготовили обучающиеся 8 класса</a:t>
            </a:r>
          </a:p>
          <a:p>
            <a:pPr algn="ctr"/>
            <a:r>
              <a:rPr lang="ru-RU" b="1" dirty="0" smtClean="0"/>
              <a:t> ГБОУ школы-интерната с. М. Толкай</a:t>
            </a:r>
          </a:p>
          <a:p>
            <a:pPr algn="ctr"/>
            <a:r>
              <a:rPr lang="ru-RU" b="1" dirty="0" smtClean="0"/>
              <a:t>               Руководители:  Чебан Н.Г., Измайлова М.Н.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s://fsd.multiurok.ru/html/2018/06/07/s_5b1946efad606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900igr.net/up/datas/93205/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88640"/>
            <a:ext cx="8808913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s01.infourok.ru/uploads/ex/001c/0000754b-32244dad/2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5"/>
            <a:ext cx="8352928" cy="6048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09939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5993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ds02.infourok.ru/uploads/ex/126b/00064072-ccf563be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ds04.infourok.ru/uploads/ex/09de/000a430d-0347c6df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3"/>
            <a:ext cx="835292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ds04.infourok.ru/uploads/ex/0a1b/00100faa-f4415ba4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9694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ds05.infourok.ru/uploads/ex/0644/000eac43-850c1cda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hareslide.ru/img/thumbs/fb2d4c7df82caaefa5ae3553aa79fb41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hareslide.ru/img/thumbs/20c0bb5f22d958b224a86e28e15128f8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7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этнос\сканирование003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7984" y="404664"/>
            <a:ext cx="4392488" cy="59766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4032448" cy="611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Самарский край в этнографическом отношении является уникальным регионом России, где на протяжении веков взаимодействовали друг с другом разнородные этносы, представлявшие различные языковые группы: славянскую, финскую, тюркскую.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present5.com/presentation/160809185_437199666/image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Национальные блюда  Татарский плов- особой популярность у татар пользуется плов Эчпомчак -в начинку кладут баранину Чак-чак   — восточная сласть, представляющая собой изделия из теста с мёдом Кузикмяки - это горячие лепешки из пресного теста, сложенные вдвое, с любой начинкой: будь то картофель с луком, пшеничная каша с маслом, тыквенное пюре, мак и еще множество вариантов !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666"/>
            <a:ext cx="8280920" cy="5958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Татары  Традиционным жилищем татар Среднего Поволжья и Приуралья была срубная изба, отгороженная от улицы забором. Внешний фасад украшался многоцветной росписью. У астраханских татар, сохранивших некоторые свои степные скотоводческие традиции, в качестве летнего жилища бытовала юрта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5geografiya.net/datas/geografija/Traditsii-tatar/0012-012-Vojdja-v-dom-tatary-srazu-snimajut-obu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hareslide.ru/img/thumbs/9a19bd54ea41655723f53780b432319b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7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086/0008516d-def2bcdf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artcentr-kizner.udm.muzkult.ru/media/2018/09/15/1216537607/image_image_425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40960" cy="57041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Чувашская вышивка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theslide.ru/img/thumbs/297ae19d56994d00649e6d7276ab692d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8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900igr.net/up/datas/253376/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hareslide.ru/img/thumbs/9e9d1bfe51b25cb52970f6c571a7840c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7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2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48113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narodmord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788" y="332657"/>
            <a:ext cx="2701676" cy="197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hoto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492896"/>
            <a:ext cx="2793751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476672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1.Финно-угорские: мордва,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морийцы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Национальная кухня Главное место отводилось блюдам из ржаной муки: кислый хлеб, лепешки, пироги. Традиционное угощение – колбаса шарттан . Использовались молочные продукты:кислое молоко - турах , пахта – уйран , сырки – чакат. Повседневная еда это суп с домашней лапшой – яшка . Каша – пата . Лепешки – пашалу . Блины – икерче . Новогоднее блюдо – шарики из сдобного теста – йава . Из сладостей ели мед. Готовили медовуху. Варили пиво – керхи сари   (осеннее пиво), кер сари и т.д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7" cy="6048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В Самарской области проживает  около 118 тысяч чувашей В городе Самара 19 тысяч, В городе Тольятти 12 тысяч, В остальных городах 17 тысяч, В сельской местности более 70 тысяч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7" cy="6048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Традиционно мордва делится на две основные группы: эрзю и мокшу. Каждая группа сохраняет особенности в материальной культуре (одежда, жилище), народном творчестве. Эрзянский и мокшанский языки составляют особую группу финно-угорских языков и являются самостоятельными литературными языками, на которых издается литература, газеты и журналы. Почти всё мордовское население говорит на русском языке 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352928" cy="5544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18864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Мордва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zero50x.myjino.ru/allpic/27/12510-img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5292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ds05.infourok.ru/uploads/ex/007a/000334c9-99782f04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Непременной принадлежностью эрзянской жилой избы помимо главной лавки покш э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cloud.prezentacii.org/18/10/82954/images/scre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096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3. Домашняя утварь Чашка с  ложкой Братина Ритуальный ковш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148"/>
            <a:ext cx="8424936" cy="6121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s://shareslide.ru/img/thumbs/8edb0314ac23f8351acc65e230ef84c6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50405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Культура и традиции многочисленных народов, заселяющих Самарскую землю, тесно переплелись и дополнили друг друга своим богатством и разнообразием. Здесь созданы все условия для того, чтобы жить в любви и согласии. Каждый из нас уникален точно так же, как и любая нация. Разнообразие культур и религий не мешает народам Самарской области жить и работать рядом, любить и растить детей. </a:t>
            </a:r>
          </a:p>
          <a:p>
            <a:endParaRPr lang="ru-RU" dirty="0"/>
          </a:p>
        </p:txBody>
      </p:sp>
      <p:pic>
        <p:nvPicPr>
          <p:cNvPr id="55298" name="Picture 2" descr="http://samaraobs.ru/upload/iblock/ecb/100_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6"/>
            <a:ext cx="3264297" cy="2880320"/>
          </a:xfrm>
          <a:prstGeom prst="rect">
            <a:avLst/>
          </a:prstGeom>
          <a:noFill/>
        </p:spPr>
      </p:pic>
      <p:pic>
        <p:nvPicPr>
          <p:cNvPr id="55300" name="Picture 4" descr="https://uchebnik.mos.ru/system_2/atomic_objects/files/007/050/603/original/%D0%95%D0%B4%D0%B8%D0%BD%D1%81%D1%82%D0%B2%D0%BE_%D0%BD%D0%B0%D1%80%D0%BE%D0%B4%D0%BE%D0%B2_%D0%A0%D0%BE%D1%81%D1%81%D0%B8%D0%B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429000"/>
            <a:ext cx="5861447" cy="302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Тюркские: чуваши, башкиры, татары, казахи,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нагайцы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huva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980728"/>
            <a:ext cx="156978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kazak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152" y="1124744"/>
            <a:ext cx="18817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друзья башкиры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24744"/>
            <a:ext cx="3024336" cy="228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nogae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644900"/>
            <a:ext cx="1800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6093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нагайцы</a:t>
            </a:r>
            <a:endParaRPr lang="ru-RU" dirty="0"/>
          </a:p>
        </p:txBody>
      </p:sp>
      <p:pic>
        <p:nvPicPr>
          <p:cNvPr id="10" name="Picture 8" descr="23navru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861048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71800" y="5877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казахи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32129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чуваши</a:t>
            </a:r>
            <a:endParaRPr lang="ru-RU" dirty="0"/>
          </a:p>
        </p:txBody>
      </p:sp>
      <p:pic>
        <p:nvPicPr>
          <p:cNvPr id="16" name="Picture 2" descr="zagitochnie_tatar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717032"/>
            <a:ext cx="24694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84168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татары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355977" y="185527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башкиры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www.samddn.ru/upload/iblock/4a5/qgd2pl3ef3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3" y="476672"/>
            <a:ext cx="8197353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2068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Славянские: русские, украинцы, белорусы.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im4-tub-ru.yandex.net/i?id=175673053-2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214710" cy="2143140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3228922" cy="221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3" y="3861048"/>
            <a:ext cx="3312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05064"/>
            <a:ext cx="364938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48680"/>
            <a:ext cx="3857652" cy="6095030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Численность населения Самарской области по данным Госкомстата России составляет 3214065 жителей, в том числе городское население — 2581156 человек (80,31 %)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76672"/>
            <a:ext cx="439248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dirty="0" smtClean="0"/>
              <a:t>Национальный состав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80728"/>
            <a:ext cx="4686304" cy="518828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1) Русские — 85,6 %</a:t>
            </a:r>
          </a:p>
          <a:p>
            <a:r>
              <a:rPr lang="ru-RU" b="1" dirty="0" smtClean="0"/>
              <a:t>2) Татары — 4,1 %</a:t>
            </a:r>
          </a:p>
          <a:p>
            <a:r>
              <a:rPr lang="ru-RU" b="1" dirty="0" smtClean="0"/>
              <a:t>3) Чуваши — 2,7 %</a:t>
            </a:r>
          </a:p>
          <a:p>
            <a:r>
              <a:rPr lang="ru-RU" b="1" dirty="0" smtClean="0"/>
              <a:t>4) Мордва — 2,1 %</a:t>
            </a:r>
          </a:p>
          <a:p>
            <a:r>
              <a:rPr lang="ru-RU" b="1" dirty="0" smtClean="0"/>
              <a:t>5) Украинцы — 1,4 %</a:t>
            </a:r>
          </a:p>
          <a:p>
            <a:r>
              <a:rPr lang="ru-RU" b="1" dirty="0" smtClean="0"/>
              <a:t>6) Армяне — 0,7 %</a:t>
            </a:r>
          </a:p>
          <a:p>
            <a:r>
              <a:rPr lang="ru-RU" b="1" dirty="0" smtClean="0"/>
              <a:t>7) Казахи — 0,49 %</a:t>
            </a:r>
          </a:p>
          <a:p>
            <a:r>
              <a:rPr lang="ru-RU" b="1" dirty="0" smtClean="0"/>
              <a:t>8) Азербайджанцы — 0,44 %</a:t>
            </a:r>
          </a:p>
          <a:p>
            <a:r>
              <a:rPr lang="ru-RU" b="1" dirty="0" smtClean="0"/>
              <a:t>9) Узбеки — 0,35 %</a:t>
            </a:r>
          </a:p>
          <a:p>
            <a:r>
              <a:rPr lang="ru-RU" b="1" dirty="0" smtClean="0"/>
              <a:t>10) Белорусы — 0,29 %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81904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hareslide.ru/img/thumbs/8df517a4e41e0002c4a036eee553e52f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607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hareslide.ru/img/thumbs/706b2bc41a68d2340fa972df5335209f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04664"/>
            <a:ext cx="835292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445</TotalTime>
  <Words>245</Words>
  <Application>Microsoft Office PowerPoint</Application>
  <PresentationFormat>Экран (4:3)</PresentationFormat>
  <Paragraphs>28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Национальный состав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40</cp:revision>
  <dcterms:created xsi:type="dcterms:W3CDTF">2021-03-11T11:19:52Z</dcterms:created>
  <dcterms:modified xsi:type="dcterms:W3CDTF">2021-03-15T18:16:59Z</dcterms:modified>
</cp:coreProperties>
</file>