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3786190"/>
            <a:ext cx="3714776" cy="2786082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b="1" i="1" dirty="0" smtClean="0">
                <a:solidFill>
                  <a:schemeClr val="bg1"/>
                </a:solidFill>
              </a:rPr>
              <a:t>Альбом подготовили</a:t>
            </a:r>
          </a:p>
          <a:p>
            <a:pPr algn="r"/>
            <a:r>
              <a:rPr lang="ru-RU" sz="2000" b="1" i="1" dirty="0" smtClean="0">
                <a:solidFill>
                  <a:schemeClr val="bg1"/>
                </a:solidFill>
              </a:rPr>
              <a:t> группа 6,7 мальчиков</a:t>
            </a:r>
          </a:p>
          <a:p>
            <a:pPr algn="r"/>
            <a:endParaRPr lang="ru-RU" sz="2000" b="1" i="1" dirty="0" smtClean="0">
              <a:solidFill>
                <a:schemeClr val="bg1"/>
              </a:solidFill>
            </a:endParaRPr>
          </a:p>
          <a:p>
            <a:pPr algn="r"/>
            <a:r>
              <a:rPr lang="ru-RU" sz="2000" b="1" i="1" dirty="0" smtClean="0">
                <a:solidFill>
                  <a:schemeClr val="bg1"/>
                </a:solidFill>
              </a:rPr>
              <a:t>Руководитель: </a:t>
            </a:r>
          </a:p>
          <a:p>
            <a:pPr algn="r"/>
            <a:r>
              <a:rPr lang="ru-RU" sz="2000" b="1" i="1" dirty="0" smtClean="0">
                <a:solidFill>
                  <a:schemeClr val="bg1"/>
                </a:solidFill>
              </a:rPr>
              <a:t>Кириллова Т.А.</a:t>
            </a:r>
          </a:p>
          <a:p>
            <a:pPr algn="r"/>
            <a:endParaRPr lang="ru-RU" sz="2000" b="1" i="1" dirty="0" smtClean="0">
              <a:solidFill>
                <a:schemeClr val="bg1"/>
              </a:solidFill>
            </a:endParaRPr>
          </a:p>
          <a:p>
            <a:pPr algn="r"/>
            <a:endParaRPr lang="ru-RU" sz="2000" b="1" i="1" dirty="0" smtClean="0">
              <a:solidFill>
                <a:schemeClr val="bg1"/>
              </a:solidFill>
            </a:endParaRP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2020-2021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уч.год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500042"/>
            <a:ext cx="8643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F0"/>
                </a:solidFill>
              </a:rPr>
              <a:t>РЕКИ и ОЗЕРА</a:t>
            </a:r>
          </a:p>
          <a:p>
            <a:pPr algn="ctr"/>
            <a:endParaRPr lang="ru-RU" sz="1200" b="1" dirty="0" smtClean="0">
              <a:solidFill>
                <a:srgbClr val="00B0F0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00B0F0"/>
                </a:solidFill>
              </a:rPr>
              <a:t> САМАРСКОЙ ОБЛАСТИ</a:t>
            </a:r>
            <a:endParaRPr lang="ru-RU" sz="5400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Степан\Desktop\0006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63114"/>
            <a:ext cx="4929222" cy="4109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тепан\Desktop\unname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тепан\Desktop\img1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Степан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86874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Степан\Desktop\2c2cb7481c70f4e4fd0a61b8d0cec5c5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7868"/>
            <a:ext cx="8501122" cy="6375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тепан\Desktop\slide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82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тепан\Desktop\unname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643998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тепан\Desktop\img_user_file_5c54162aafacf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0711"/>
            <a:ext cx="8715436" cy="6482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тепан\Desktop\img_user_file_5c54162aafacf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0711"/>
            <a:ext cx="8715436" cy="6536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тепан\Desktop\img1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82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тепан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тепан\Desktop\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86874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тепан\Desktop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</TotalTime>
  <Words>19</Words>
  <PresentationFormat>Экран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Раиса Михайловна</dc:creator>
  <cp:lastModifiedBy>Степан</cp:lastModifiedBy>
  <cp:revision>6</cp:revision>
  <dcterms:created xsi:type="dcterms:W3CDTF">2021-03-09T19:00:27Z</dcterms:created>
  <dcterms:modified xsi:type="dcterms:W3CDTF">2021-03-10T11:00:26Z</dcterms:modified>
</cp:coreProperties>
</file>