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308B-7173-4BEE-8FC9-45408FF52E9E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6688" y="6581775"/>
            <a:ext cx="13573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Tatyana.Latesheva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364098">
            <a:off x="-441230" y="57217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 школы-интерната с. Малый Толкай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Смородинова Мария Васильевна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" y="208965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Государственного бюджетного общеобразовательного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Самарской области «Школа — интернат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обучающихся с ограниченными возможностями здоровья с. Малый Толкай»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284" y="170080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Окружной практико-ориентированный семинар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сообщения: «Использование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 - деятельностного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подхода при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обучении детей с ТМНР на уроках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представления».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01008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Доброе утро дорогие ребята?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Пишет вам тётушка Сова!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случилась беда.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сделала аппликацию для ребят.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вдруг подул сильный ветер и всё в моей картине перепуталось. Помогите мне восстановить мою картину.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8177"/>
            <a:ext cx="3987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970748"/>
            <a:ext cx="6264696" cy="4580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443" y="1268760"/>
            <a:ext cx="5400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Правильно считать и называть предметы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5733256"/>
            <a:ext cx="466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2.Ориентировка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xmlns="" val="193258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60649"/>
            <a:ext cx="6188224" cy="4320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3.Ориентировка на листе бумаги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036_html_513c354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43" r="13393"/>
          <a:stretch>
            <a:fillRect/>
          </a:stretch>
        </p:blipFill>
        <p:spPr bwMode="auto">
          <a:xfrm>
            <a:off x="971600" y="980728"/>
            <a:ext cx="684076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795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019175"/>
            <a:ext cx="68468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83450"/>
            <a:ext cx="1048981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109027"/>
            <a:ext cx="1139322" cy="792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52" y="5073526"/>
            <a:ext cx="682352" cy="76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92696"/>
            <a:ext cx="7810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21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326" y="1124070"/>
            <a:ext cx="6120680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02642" y="3429000"/>
            <a:ext cx="432048" cy="16738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69922" y="1988840"/>
            <a:ext cx="1476164" cy="14401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2240" y="1268760"/>
            <a:ext cx="792088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572000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94058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662782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66838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670894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156935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558326" y="4653136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009063" y="4645318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13119" y="4653136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017175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521231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067397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49887" y="4346554"/>
            <a:ext cx="150669" cy="7557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00556" y="4178663"/>
            <a:ext cx="252028" cy="332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26383" y="4178664"/>
            <a:ext cx="252028" cy="332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91161" y="4012224"/>
            <a:ext cx="252028" cy="332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7704" y="1412776"/>
            <a:ext cx="1962218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24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82131"/>
            <a:ext cx="7334403" cy="45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31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Государственного бюджетного общеобразовательного учреждения  Самарской области «Школа — интернат  для обучающихся с ограниченными возможностями здоровья с. Малый Толкай»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Мария</cp:lastModifiedBy>
  <cp:revision>11</cp:revision>
  <dcterms:created xsi:type="dcterms:W3CDTF">2020-07-02T18:03:29Z</dcterms:created>
  <dcterms:modified xsi:type="dcterms:W3CDTF">2021-04-27T02:46:07Z</dcterms:modified>
</cp:coreProperties>
</file>