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D3C758-625A-4749-92DF-A832FDACBE79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C61B08-38C9-4FA1-B0BC-332EC525FD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нкова Н\Pictures\некрасов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нкова Н\Picture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анкова Н\Pictures\fxeQDeN6y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14"/>
            <a:ext cx="8001056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анкова Н\Pictures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нкова Н\Picture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анкова Н\Pictures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анкова Н\Pictures\i_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141"/>
            <a:ext cx="9144000" cy="616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анкова Н\Pictures\img2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85728"/>
            <a:ext cx="51435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нкова Н\Pictures\некрасов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анкова Н\Pictures\некрасов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нкова Н\Pictures\некрасов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нкова Н\Pictures\некрасов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нкова Н\Pictures\некрасов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нкова Н\Pictures\Shkolnik-Nekrasov-stihotvorenie-s-illyustraciy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7242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нкова Н\Pictures\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нкова Н\Pictures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Борова М.А</dc:creator>
  <cp:lastModifiedBy>Панкова Н</cp:lastModifiedBy>
  <cp:revision>13</cp:revision>
  <dcterms:created xsi:type="dcterms:W3CDTF">2021-12-12T15:39:09Z</dcterms:created>
  <dcterms:modified xsi:type="dcterms:W3CDTF">2021-12-12T17:44:32Z</dcterms:modified>
</cp:coreProperties>
</file>