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13176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 </a:t>
            </a:r>
            <a:r>
              <a:rPr lang="ru-RU" dirty="0" smtClean="0"/>
              <a:t>Станина О.Н.</a:t>
            </a:r>
          </a:p>
          <a:p>
            <a:pPr algn="r"/>
            <a:r>
              <a:rPr lang="ru-RU" sz="2000" dirty="0" smtClean="0"/>
              <a:t>ГБОУ школа-интернат с. Малый Толкай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ПСИХОАКТИВНЫЕ </a:t>
            </a:r>
            <a:r>
              <a:rPr lang="ru-RU" dirty="0" smtClean="0"/>
              <a:t>ВЕЩЕСТВА. </a:t>
            </a:r>
            <a:br>
              <a:rPr lang="ru-RU" dirty="0" smtClean="0"/>
            </a:br>
            <a:r>
              <a:rPr lang="ru-RU" dirty="0" smtClean="0"/>
              <a:t>ВРЕД ОТ УПОТРЕБЛЕНИЯ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10" y="0"/>
            <a:ext cx="91684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868958"/>
          </a:xfrm>
        </p:spPr>
        <p:txBody>
          <a:bodyPr/>
          <a:lstStyle/>
          <a:p>
            <a:r>
              <a:rPr lang="ru-RU" dirty="0" smtClean="0"/>
              <a:t>Через 7 лет…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HP\Desktop\Drugs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88900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\Desktop\sm_full.as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4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70033" cy="92211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Рождение детей с отклонениями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HP\Desktop\527522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82001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ЗАДУМАЙСЯ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P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352928" cy="52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P\Desktop\42262-lechenie-ot-alkogolizma-v-zaporoz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Здравствуйте!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Здоровье – это не только отсутствие  болезней, но и  состояние полного физического и духовного, социального благополучия.</a:t>
            </a:r>
          </a:p>
          <a:p>
            <a:r>
              <a:rPr lang="ru-RU" dirty="0" smtClean="0"/>
              <a:t>Считаете ли вы себя благополучным человеком?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1800200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002060"/>
                </a:solidFill>
              </a:rPr>
              <a:t>Психоактивное</a:t>
            </a:r>
            <a:r>
              <a:rPr lang="ru-RU" sz="6000" dirty="0" smtClean="0">
                <a:solidFill>
                  <a:srgbClr val="002060"/>
                </a:solidFill>
              </a:rPr>
              <a:t> вещество (ПАВ)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712968" cy="457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Любые вещества, которые, при внедрении в организм человека могут изменять восприятие, настроение, способность к познанию, поведение и двигательные функции.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5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Объект 4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5783"/>
            <a:ext cx="2529334" cy="3866268"/>
          </a:xfrm>
        </p:spPr>
      </p:pic>
      <p:sp>
        <p:nvSpPr>
          <p:cNvPr id="6" name="Прямоугольник 5"/>
          <p:cNvSpPr/>
          <p:nvPr/>
        </p:nvSpPr>
        <p:spPr>
          <a:xfrm>
            <a:off x="1147428" y="188640"/>
            <a:ext cx="3064532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ПАВ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599865"/>
            <a:ext cx="1440160" cy="7779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АЛКОГОЛЬ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666" y="2602103"/>
            <a:ext cx="1440160" cy="7152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ТАБАК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223224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НАРКОТИЧЕСКИЕ ВЕЩЕСТВА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645024"/>
            <a:ext cx="1440160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ЛЕКАРСТВА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23528" y="764704"/>
            <a:ext cx="8239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3528" y="764704"/>
            <a:ext cx="0" cy="48245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1"/>
          </p:cNvCxnSpPr>
          <p:nvPr/>
        </p:nvCxnSpPr>
        <p:spPr>
          <a:xfrm>
            <a:off x="323528" y="1988839"/>
            <a:ext cx="504056" cy="1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9610" y="2933154"/>
            <a:ext cx="504056" cy="9065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9610" y="4066195"/>
            <a:ext cx="504056" cy="9065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39610" y="5580175"/>
            <a:ext cx="504056" cy="9065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5508104" y="5805264"/>
            <a:ext cx="2736304" cy="9081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ПСИХОСТИМУЛЯТОРЫ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34938" y="4509120"/>
            <a:ext cx="2808312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ТОКСИЧЕСКИЕ ВЕЩЕСТВА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15816" y="3604739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ГАЛЮЦИНОГЕННЫЕ ПРЕПАРАТЫ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9" idx="3"/>
          </p:cNvCxnSpPr>
          <p:nvPr/>
        </p:nvCxnSpPr>
        <p:spPr>
          <a:xfrm>
            <a:off x="3059832" y="5589240"/>
            <a:ext cx="15841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44008" y="5085184"/>
            <a:ext cx="0" cy="1008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644008" y="5085184"/>
            <a:ext cx="79093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44008" y="6093296"/>
            <a:ext cx="86409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283826" y="4036787"/>
            <a:ext cx="631990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0609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ПОСЛЕДСТВИЯ УПОТРЕБЛЕНИЯ ПАВ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3749040" cy="58681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ФИЗИОЛОГИЧЕСКИЕ: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Нарушение обмена веществ.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Снижение иммунитета.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Снижение уровня интеллекта.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Поражение печени, сердца, и других внутренних органов.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Риск заражения СПИДом, гепатитом С,  и т.д.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Риск рождения детей с различными отклонениями и уродствами.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60032" y="908720"/>
            <a:ext cx="4109080" cy="579613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СОЦИАЛЬНЫЕ: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Деградация личности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Потеря семьи, друзей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Разрушение социальных связей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Потеря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Потеря свободы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Полное подчинение наркотику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99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82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40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" y="25121"/>
            <a:ext cx="9022641" cy="81159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Вот что бывает....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5436096" cy="3382895"/>
          </a:xfrm>
        </p:spPr>
      </p:pic>
      <p:pic>
        <p:nvPicPr>
          <p:cNvPr id="1026" name="Picture 2" descr="C:\Users\HP\Desktop\65399-markera-vid-gepat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52" y="3140969"/>
            <a:ext cx="666134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Печень и мозг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08912" cy="553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6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</TotalTime>
  <Words>166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ПСИХОАКТИВНЫЕ ВЕЩЕСТВА.  ВРЕД ОТ УПОТРЕБЛЕНИЯ</vt:lpstr>
      <vt:lpstr>Здравствуйте!</vt:lpstr>
      <vt:lpstr>Психоактивное вещество (ПАВ)</vt:lpstr>
      <vt:lpstr>Презентация PowerPoint</vt:lpstr>
      <vt:lpstr>ПОСЛЕДСТВИЯ УПОТРЕБЛЕНИЯ ПАВ</vt:lpstr>
      <vt:lpstr>Презентация PowerPoint</vt:lpstr>
      <vt:lpstr>Презентация PowerPoint</vt:lpstr>
      <vt:lpstr>Вот что бывает....</vt:lpstr>
      <vt:lpstr>Печень и мозг</vt:lpstr>
      <vt:lpstr>Презентация PowerPoint</vt:lpstr>
      <vt:lpstr>Через 7 лет…</vt:lpstr>
      <vt:lpstr>Презентация PowerPoint</vt:lpstr>
      <vt:lpstr>Рождение детей с отклонениями</vt:lpstr>
      <vt:lpstr>ЗАДУМАЙСЯ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ПСИХОАКТИВНЫЕ ВЕЩЕСТВА, ПОСЛЕДСТВИЯ ИХ УПОТРЕБЛЕНИЯ!</dc:title>
  <dc:creator>HP</dc:creator>
  <cp:lastModifiedBy>Психолог</cp:lastModifiedBy>
  <cp:revision>10</cp:revision>
  <dcterms:created xsi:type="dcterms:W3CDTF">2016-04-15T04:16:56Z</dcterms:created>
  <dcterms:modified xsi:type="dcterms:W3CDTF">2022-04-11T08:37:04Z</dcterms:modified>
</cp:coreProperties>
</file>