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71" r:id="rId10"/>
    <p:sldId id="275" r:id="rId11"/>
    <p:sldId id="272" r:id="rId12"/>
    <p:sldId id="273" r:id="rId13"/>
    <p:sldId id="274" r:id="rId14"/>
    <p:sldId id="280" r:id="rId15"/>
    <p:sldId id="281" r:id="rId16"/>
    <p:sldId id="262" r:id="rId17"/>
    <p:sldId id="268" r:id="rId18"/>
    <p:sldId id="263" r:id="rId19"/>
    <p:sldId id="266" r:id="rId20"/>
    <p:sldId id="278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66"/>
    <a:srgbClr val="990000"/>
    <a:srgbClr val="BDF1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29B48-2A1E-4AAE-904A-9A0C4E269433}" type="doc">
      <dgm:prSet loTypeId="urn:microsoft.com/office/officeart/2005/8/layout/vList2" loCatId="list" qsTypeId="urn:microsoft.com/office/officeart/2005/8/quickstyle/3d7" qsCatId="3D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E9DE24F0-E860-4223-831D-FBD08547FFBB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РОССИЯ</a:t>
          </a:r>
          <a:endParaRPr lang="ru-RU" b="1" dirty="0">
            <a:solidFill>
              <a:srgbClr val="002060"/>
            </a:solidFill>
          </a:endParaRPr>
        </a:p>
      </dgm:t>
    </dgm:pt>
    <dgm:pt modelId="{AF812D6D-8C2F-4705-A521-FA4E68451805}" type="parTrans" cxnId="{9F4BA088-8053-486E-9C3E-684083EF0FF8}">
      <dgm:prSet/>
      <dgm:spPr/>
      <dgm:t>
        <a:bodyPr/>
        <a:lstStyle/>
        <a:p>
          <a:endParaRPr lang="ru-RU"/>
        </a:p>
      </dgm:t>
    </dgm:pt>
    <dgm:pt modelId="{250F2BFF-1F8E-447D-97F1-7C6960C4B3E1}" type="sibTrans" cxnId="{9F4BA088-8053-486E-9C3E-684083EF0FF8}">
      <dgm:prSet/>
      <dgm:spPr/>
      <dgm:t>
        <a:bodyPr/>
        <a:lstStyle/>
        <a:p>
          <a:endParaRPr lang="ru-RU"/>
        </a:p>
      </dgm:t>
    </dgm:pt>
    <dgm:pt modelId="{FBCE9AFF-3202-4D50-B7B8-358119974AFA}" type="pres">
      <dgm:prSet presAssocID="{85129B48-2A1E-4AAE-904A-9A0C4E2694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4AA71-596F-4181-825C-E418C36D111B}" type="pres">
      <dgm:prSet presAssocID="{E9DE24F0-E860-4223-831D-FBD08547FFB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4BA088-8053-486E-9C3E-684083EF0FF8}" srcId="{85129B48-2A1E-4AAE-904A-9A0C4E269433}" destId="{E9DE24F0-E860-4223-831D-FBD08547FFBB}" srcOrd="0" destOrd="0" parTransId="{AF812D6D-8C2F-4705-A521-FA4E68451805}" sibTransId="{250F2BFF-1F8E-447D-97F1-7C6960C4B3E1}"/>
    <dgm:cxn modelId="{D282B5C1-171D-4995-8B29-92B6BCB40EE7}" type="presOf" srcId="{85129B48-2A1E-4AAE-904A-9A0C4E269433}" destId="{FBCE9AFF-3202-4D50-B7B8-358119974AFA}" srcOrd="0" destOrd="0" presId="urn:microsoft.com/office/officeart/2005/8/layout/vList2"/>
    <dgm:cxn modelId="{225FCDC5-7C4E-42C1-9639-55B0D7B89DA7}" type="presOf" srcId="{E9DE24F0-E860-4223-831D-FBD08547FFBB}" destId="{60B4AA71-596F-4181-825C-E418C36D111B}" srcOrd="0" destOrd="0" presId="urn:microsoft.com/office/officeart/2005/8/layout/vList2"/>
    <dgm:cxn modelId="{B8722E6A-E2A6-4C0A-B691-ED81A8ABF167}" type="presParOf" srcId="{FBCE9AFF-3202-4D50-B7B8-358119974AFA}" destId="{60B4AA71-596F-4181-825C-E418C36D11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023D35-B35D-4BFB-8698-33CAE9384101}" type="doc">
      <dgm:prSet loTypeId="urn:microsoft.com/office/officeart/2005/8/layout/vList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A18A2F8-6D3B-4C11-84B0-31F25C540321}">
      <dgm:prSet/>
      <dgm:spPr/>
      <dgm:t>
        <a:bodyPr/>
        <a:lstStyle/>
        <a:p>
          <a:pPr algn="ctr" rtl="0"/>
          <a:r>
            <a:rPr lang="ru-RU" b="1" spc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Гимн  России</a:t>
          </a:r>
          <a:endParaRPr lang="ru-RU" b="1" spc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1915F5D-D295-4DCC-A876-F3AAB3D39856}" type="parTrans" cxnId="{1A47E542-97E5-446B-9E34-A7B64BB12A8F}">
      <dgm:prSet/>
      <dgm:spPr/>
      <dgm:t>
        <a:bodyPr/>
        <a:lstStyle/>
        <a:p>
          <a:endParaRPr lang="ru-RU"/>
        </a:p>
      </dgm:t>
    </dgm:pt>
    <dgm:pt modelId="{CE338CA3-5FA1-4C6C-9C33-C33CB1962463}" type="sibTrans" cxnId="{1A47E542-97E5-446B-9E34-A7B64BB12A8F}">
      <dgm:prSet/>
      <dgm:spPr/>
      <dgm:t>
        <a:bodyPr/>
        <a:lstStyle/>
        <a:p>
          <a:endParaRPr lang="ru-RU"/>
        </a:p>
      </dgm:t>
    </dgm:pt>
    <dgm:pt modelId="{886B8550-D631-472F-8D3D-D645B5C59A02}" type="pres">
      <dgm:prSet presAssocID="{25023D35-B35D-4BFB-8698-33CAE93841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87A083-D9E4-4B4E-A437-3A44784EC259}" type="pres">
      <dgm:prSet presAssocID="{CA18A2F8-6D3B-4C11-84B0-31F25C540321}" presName="parentText" presStyleLbl="node1" presStyleIdx="0" presStyleCnt="1" custLinFactNeighborY="32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4343D3-98AF-42E4-8517-2DE02A74EC97}" type="presOf" srcId="{25023D35-B35D-4BFB-8698-33CAE9384101}" destId="{886B8550-D631-472F-8D3D-D645B5C59A02}" srcOrd="0" destOrd="0" presId="urn:microsoft.com/office/officeart/2005/8/layout/vList2"/>
    <dgm:cxn modelId="{1A47E542-97E5-446B-9E34-A7B64BB12A8F}" srcId="{25023D35-B35D-4BFB-8698-33CAE9384101}" destId="{CA18A2F8-6D3B-4C11-84B0-31F25C540321}" srcOrd="0" destOrd="0" parTransId="{21915F5D-D295-4DCC-A876-F3AAB3D39856}" sibTransId="{CE338CA3-5FA1-4C6C-9C33-C33CB1962463}"/>
    <dgm:cxn modelId="{3A3E52A8-97C7-442E-9827-7492D4502C10}" type="presOf" srcId="{CA18A2F8-6D3B-4C11-84B0-31F25C540321}" destId="{C887A083-D9E4-4B4E-A437-3A44784EC259}" srcOrd="0" destOrd="0" presId="urn:microsoft.com/office/officeart/2005/8/layout/vList2"/>
    <dgm:cxn modelId="{A5F29ACA-A4D3-4D5F-AA0B-B6294AF2D511}" type="presParOf" srcId="{886B8550-D631-472F-8D3D-D645B5C59A02}" destId="{C887A083-D9E4-4B4E-A437-3A44784EC2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D0D02C-6D3B-4103-941B-30243C2628B4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BF5DB00-BA8A-4F01-9A74-D83E573D547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1.Что мы понимаем под словом РОДИНА?</a:t>
          </a:r>
          <a:endParaRPr lang="ru-RU" dirty="0">
            <a:solidFill>
              <a:schemeClr val="tx1"/>
            </a:solidFill>
          </a:endParaRPr>
        </a:p>
      </dgm:t>
    </dgm:pt>
    <dgm:pt modelId="{AC73A339-E20C-4DC2-9378-0F40294AC31A}" type="parTrans" cxnId="{A34B803F-ACA1-49C1-B8EC-3E0DF39588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F18AE2-A2E8-4AAD-A524-A9693B5E0B7B}" type="sibTrans" cxnId="{A34B803F-ACA1-49C1-B8EC-3E0DF39588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CEE5AF-C5E0-4268-A99C-E54D4BE64A7E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2.Каковы размеры нашей страны?</a:t>
          </a:r>
          <a:endParaRPr lang="ru-RU" dirty="0">
            <a:solidFill>
              <a:schemeClr val="tx1"/>
            </a:solidFill>
          </a:endParaRPr>
        </a:p>
      </dgm:t>
    </dgm:pt>
    <dgm:pt modelId="{BB18E69A-1B07-4FFB-90A1-D88FEB72677C}" type="parTrans" cxnId="{10B6B3A2-A276-4B4E-B4DF-F8E611FE65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7CCC87-9A63-46B7-9655-0A2DBFE82922}" type="sibTrans" cxnId="{10B6B3A2-A276-4B4E-B4DF-F8E611FE65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96DA775-969A-4AE7-B059-3850C55A1E67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3.Чем гордится народ России?</a:t>
          </a:r>
          <a:endParaRPr lang="ru-RU" dirty="0">
            <a:solidFill>
              <a:schemeClr val="tx1"/>
            </a:solidFill>
          </a:endParaRPr>
        </a:p>
      </dgm:t>
    </dgm:pt>
    <dgm:pt modelId="{93E818DC-E09C-4254-8993-FBD476718E32}" type="parTrans" cxnId="{9B10398B-195E-43A3-94D9-FA53088A14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63CD15D-46E9-4A23-90AD-199B4B81F452}" type="sibTrans" cxnId="{9B10398B-195E-43A3-94D9-FA53088A14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84A9F8D-E851-470E-B1A4-0B4DDD42ADE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4.Какой праздник мы будем отмечать 4 ноября?</a:t>
          </a:r>
          <a:endParaRPr lang="ru-RU" dirty="0">
            <a:solidFill>
              <a:schemeClr val="tx1"/>
            </a:solidFill>
          </a:endParaRPr>
        </a:p>
      </dgm:t>
    </dgm:pt>
    <dgm:pt modelId="{B5FA8F47-4AA5-4FFA-BEA6-636A0F9E2B45}" type="parTrans" cxnId="{A97C653E-781A-4372-9CED-5D55690688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D78ED4-FC2E-4011-84F3-7E15C6BCD97B}" type="sibTrans" cxnId="{A97C653E-781A-4372-9CED-5D55690688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9592DE6-954C-41F8-950F-29E9C448E02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5.Что такое символы?.</a:t>
          </a:r>
          <a:endParaRPr lang="ru-RU" dirty="0">
            <a:solidFill>
              <a:schemeClr val="tx1"/>
            </a:solidFill>
          </a:endParaRPr>
        </a:p>
      </dgm:t>
    </dgm:pt>
    <dgm:pt modelId="{4342E49D-A9C1-43B2-8A4F-8370F4C96DAF}" type="parTrans" cxnId="{AA24606A-BC8E-4B9C-A75A-FA8B7E12BA6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F47488A-CC0C-4F61-871F-FB7CE07B349F}" type="sibTrans" cxnId="{AA24606A-BC8E-4B9C-A75A-FA8B7E12BA6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A514C1C-6157-4E80-B0AF-3DAD0F345B5F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6. Какие символы олицетворяют Россию?</a:t>
          </a:r>
          <a:endParaRPr lang="ru-RU" dirty="0">
            <a:solidFill>
              <a:schemeClr val="tx1"/>
            </a:solidFill>
          </a:endParaRPr>
        </a:p>
      </dgm:t>
    </dgm:pt>
    <dgm:pt modelId="{11A84C62-A80D-4A0F-A153-145BA66B351D}" type="parTrans" cxnId="{C290C454-242B-43AF-B3C4-36D91578592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E18C6E-97B2-4580-87B4-2CD49BC38855}" type="sibTrans" cxnId="{C290C454-242B-43AF-B3C4-36D91578592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F0194E1-66D1-42EF-8D27-5B6B411215D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7.Что такое герб?</a:t>
          </a:r>
          <a:endParaRPr lang="ru-RU" dirty="0">
            <a:solidFill>
              <a:schemeClr val="tx1"/>
            </a:solidFill>
          </a:endParaRPr>
        </a:p>
      </dgm:t>
    </dgm:pt>
    <dgm:pt modelId="{9ED781A6-0A54-4C72-A982-72B7FEB82BDC}" type="parTrans" cxnId="{9D399F21-3502-4789-8723-40F3ED3214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E0B4D2-2B5E-4ADB-82E1-9A12F7052CC0}" type="sibTrans" cxnId="{9D399F21-3502-4789-8723-40F3ED3214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82A9736-A90E-449E-859A-B4F9FD1A5ADD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8.Что можно рассказать о гербе России?</a:t>
          </a:r>
          <a:endParaRPr lang="ru-RU" dirty="0">
            <a:solidFill>
              <a:schemeClr val="tx1"/>
            </a:solidFill>
          </a:endParaRPr>
        </a:p>
      </dgm:t>
    </dgm:pt>
    <dgm:pt modelId="{9A315E22-B0E9-42CB-A457-8D5DA2F01156}" type="parTrans" cxnId="{976A6F55-0DF3-4FEC-B82E-917C40EB15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F88A02-7221-48C9-840A-6635CF86D675}" type="sibTrans" cxnId="{976A6F55-0DF3-4FEC-B82E-917C40EB15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40AA4B-6FF0-4094-A31A-8DBE85084E99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9.Что олицетворяют цвета Российского флага?</a:t>
          </a:r>
          <a:endParaRPr lang="ru-RU" dirty="0">
            <a:solidFill>
              <a:schemeClr val="tx1"/>
            </a:solidFill>
          </a:endParaRPr>
        </a:p>
      </dgm:t>
    </dgm:pt>
    <dgm:pt modelId="{C1F85F0D-AB69-49DC-9FA0-8832C0A4AB84}" type="parTrans" cxnId="{617BDE81-DF4E-458D-85FE-E6DD34984E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794558-B1D9-4F33-9108-9C824E6DE0A2}" type="sibTrans" cxnId="{617BDE81-DF4E-458D-85FE-E6DD34984E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C9B013-C12F-4872-A81B-321909FF86B2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10.Когда исполняется гимн России и какое имеет значение для народа?</a:t>
          </a:r>
          <a:endParaRPr lang="ru-RU" dirty="0">
            <a:solidFill>
              <a:schemeClr val="tx1"/>
            </a:solidFill>
          </a:endParaRPr>
        </a:p>
      </dgm:t>
    </dgm:pt>
    <dgm:pt modelId="{D1F6D014-9764-4728-9BB3-C051B8682029}" type="parTrans" cxnId="{6597B677-D676-4125-A9E4-F9A5D90132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892FC4-0ECB-4EA9-8121-ADBE55485A95}" type="sibTrans" cxnId="{6597B677-D676-4125-A9E4-F9A5D90132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249E3A-3F09-4976-B743-F36566E3BDE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11.Как Вы думаете от кого зависит будущее России?</a:t>
          </a:r>
          <a:endParaRPr lang="ru-RU" dirty="0">
            <a:solidFill>
              <a:schemeClr val="tx1"/>
            </a:solidFill>
          </a:endParaRPr>
        </a:p>
      </dgm:t>
    </dgm:pt>
    <dgm:pt modelId="{1EE213B7-5C0F-4357-87D7-D8A169793FA0}" type="parTrans" cxnId="{05582A8A-C655-46A4-B1FE-EF463B81E1A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C75768-52C1-47FA-90BF-313722F425BE}" type="sibTrans" cxnId="{05582A8A-C655-46A4-B1FE-EF463B81E1A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A5E54E-1484-4E1B-8F8F-02BF75F57E8D}" type="pres">
      <dgm:prSet presAssocID="{0CD0D02C-6D3B-4103-941B-30243C2628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69E4DE-6B37-4E1C-A301-529161C6CE6F}" type="pres">
      <dgm:prSet presAssocID="{DBF5DB00-BA8A-4F01-9A74-D83E573D5474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CF078-0925-4FB8-B015-EC8C049CD082}" type="pres">
      <dgm:prSet presAssocID="{ABF18AE2-A2E8-4AAD-A524-A9693B5E0B7B}" presName="spacer" presStyleCnt="0"/>
      <dgm:spPr/>
    </dgm:pt>
    <dgm:pt modelId="{3276B6CC-0866-4CAB-8D9E-2B0EC45544AA}" type="pres">
      <dgm:prSet presAssocID="{C7CEE5AF-C5E0-4268-A99C-E54D4BE64A7E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BE592-D117-4448-8736-AE68BB477D19}" type="pres">
      <dgm:prSet presAssocID="{B97CCC87-9A63-46B7-9655-0A2DBFE82922}" presName="spacer" presStyleCnt="0"/>
      <dgm:spPr/>
    </dgm:pt>
    <dgm:pt modelId="{D3FDEB38-961D-4A20-806E-E93FAE51E9C9}" type="pres">
      <dgm:prSet presAssocID="{596DA775-969A-4AE7-B059-3850C55A1E67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A6408-1334-446A-A810-151405C09EBE}" type="pres">
      <dgm:prSet presAssocID="{263CD15D-46E9-4A23-90AD-199B4B81F452}" presName="spacer" presStyleCnt="0"/>
      <dgm:spPr/>
    </dgm:pt>
    <dgm:pt modelId="{FAFDDB90-B62A-4FA2-902C-8FF24C3A7DD5}" type="pres">
      <dgm:prSet presAssocID="{884A9F8D-E851-470E-B1A4-0B4DDD42ADE0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FDBA9-CAA5-4726-A50A-7556D104A687}" type="pres">
      <dgm:prSet presAssocID="{4CD78ED4-FC2E-4011-84F3-7E15C6BCD97B}" presName="spacer" presStyleCnt="0"/>
      <dgm:spPr/>
    </dgm:pt>
    <dgm:pt modelId="{1C2CBE31-6B11-4891-8B02-A9F2CD4CEC95}" type="pres">
      <dgm:prSet presAssocID="{49592DE6-954C-41F8-950F-29E9C448E024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61103-B82A-46AA-9FDC-B3A890E4F15A}" type="pres">
      <dgm:prSet presAssocID="{DF47488A-CC0C-4F61-871F-FB7CE07B349F}" presName="spacer" presStyleCnt="0"/>
      <dgm:spPr/>
    </dgm:pt>
    <dgm:pt modelId="{5679D5EC-8CCD-48FE-BC87-B9A968E02CCD}" type="pres">
      <dgm:prSet presAssocID="{4A514C1C-6157-4E80-B0AF-3DAD0F345B5F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EE5D3-1A8E-49C8-8F85-119592ECB993}" type="pres">
      <dgm:prSet presAssocID="{47E18C6E-97B2-4580-87B4-2CD49BC38855}" presName="spacer" presStyleCnt="0"/>
      <dgm:spPr/>
    </dgm:pt>
    <dgm:pt modelId="{1642E935-5902-4C08-8AB8-4FFFC491D756}" type="pres">
      <dgm:prSet presAssocID="{8F0194E1-66D1-42EF-8D27-5B6B411215D4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D87EA-DCEF-49E8-948C-86EF02D70F8C}" type="pres">
      <dgm:prSet presAssocID="{0DE0B4D2-2B5E-4ADB-82E1-9A12F7052CC0}" presName="spacer" presStyleCnt="0"/>
      <dgm:spPr/>
    </dgm:pt>
    <dgm:pt modelId="{CA0A5832-98DE-48B6-9B32-CA25DF60FE0B}" type="pres">
      <dgm:prSet presAssocID="{D82A9736-A90E-449E-859A-B4F9FD1A5ADD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EF78A-056D-4CFB-9DC1-3E7F9B00A731}" type="pres">
      <dgm:prSet presAssocID="{A6F88A02-7221-48C9-840A-6635CF86D675}" presName="spacer" presStyleCnt="0"/>
      <dgm:spPr/>
    </dgm:pt>
    <dgm:pt modelId="{8C683039-B066-4501-8E8D-D3596FE1E233}" type="pres">
      <dgm:prSet presAssocID="{5540AA4B-6FF0-4094-A31A-8DBE85084E99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80096-AEB9-4776-A4A9-D340E28B65CA}" type="pres">
      <dgm:prSet presAssocID="{D7794558-B1D9-4F33-9108-9C824E6DE0A2}" presName="spacer" presStyleCnt="0"/>
      <dgm:spPr/>
    </dgm:pt>
    <dgm:pt modelId="{77AE46A3-1E43-4213-A9AC-7B643F1C06AA}" type="pres">
      <dgm:prSet presAssocID="{12C9B013-C12F-4872-A81B-321909FF86B2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87D5D-61D1-43C2-A05C-B33D9B2D514F}" type="pres">
      <dgm:prSet presAssocID="{29892FC4-0ECB-4EA9-8121-ADBE55485A95}" presName="spacer" presStyleCnt="0"/>
      <dgm:spPr/>
    </dgm:pt>
    <dgm:pt modelId="{0605BB10-D990-4A3E-A9BA-8B11DA93FC80}" type="pres">
      <dgm:prSet presAssocID="{1B249E3A-3F09-4976-B743-F36566E3BDE0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399F21-3502-4789-8723-40F3ED321485}" srcId="{0CD0D02C-6D3B-4103-941B-30243C2628B4}" destId="{8F0194E1-66D1-42EF-8D27-5B6B411215D4}" srcOrd="6" destOrd="0" parTransId="{9ED781A6-0A54-4C72-A982-72B7FEB82BDC}" sibTransId="{0DE0B4D2-2B5E-4ADB-82E1-9A12F7052CC0}"/>
    <dgm:cxn modelId="{D628455C-D599-43F3-B01F-E0003EF514B4}" type="presOf" srcId="{8F0194E1-66D1-42EF-8D27-5B6B411215D4}" destId="{1642E935-5902-4C08-8AB8-4FFFC491D756}" srcOrd="0" destOrd="0" presId="urn:microsoft.com/office/officeart/2005/8/layout/vList2"/>
    <dgm:cxn modelId="{9B10398B-195E-43A3-94D9-FA53088A1412}" srcId="{0CD0D02C-6D3B-4103-941B-30243C2628B4}" destId="{596DA775-969A-4AE7-B059-3850C55A1E67}" srcOrd="2" destOrd="0" parTransId="{93E818DC-E09C-4254-8993-FBD476718E32}" sibTransId="{263CD15D-46E9-4A23-90AD-199B4B81F452}"/>
    <dgm:cxn modelId="{05582A8A-C655-46A4-B1FE-EF463B81E1AE}" srcId="{0CD0D02C-6D3B-4103-941B-30243C2628B4}" destId="{1B249E3A-3F09-4976-B743-F36566E3BDE0}" srcOrd="10" destOrd="0" parTransId="{1EE213B7-5C0F-4357-87D7-D8A169793FA0}" sibTransId="{EDC75768-52C1-47FA-90BF-313722F425BE}"/>
    <dgm:cxn modelId="{2E86082B-E52D-4D1A-91E2-A44CC97B5D05}" type="presOf" srcId="{12C9B013-C12F-4872-A81B-321909FF86B2}" destId="{77AE46A3-1E43-4213-A9AC-7B643F1C06AA}" srcOrd="0" destOrd="0" presId="urn:microsoft.com/office/officeart/2005/8/layout/vList2"/>
    <dgm:cxn modelId="{EC324D7D-694B-4123-8DCB-07AC2CE59BB2}" type="presOf" srcId="{5540AA4B-6FF0-4094-A31A-8DBE85084E99}" destId="{8C683039-B066-4501-8E8D-D3596FE1E233}" srcOrd="0" destOrd="0" presId="urn:microsoft.com/office/officeart/2005/8/layout/vList2"/>
    <dgm:cxn modelId="{A97C653E-781A-4372-9CED-5D55690688EB}" srcId="{0CD0D02C-6D3B-4103-941B-30243C2628B4}" destId="{884A9F8D-E851-470E-B1A4-0B4DDD42ADE0}" srcOrd="3" destOrd="0" parTransId="{B5FA8F47-4AA5-4FFA-BEA6-636A0F9E2B45}" sibTransId="{4CD78ED4-FC2E-4011-84F3-7E15C6BCD97B}"/>
    <dgm:cxn modelId="{C290C454-242B-43AF-B3C4-36D915785920}" srcId="{0CD0D02C-6D3B-4103-941B-30243C2628B4}" destId="{4A514C1C-6157-4E80-B0AF-3DAD0F345B5F}" srcOrd="5" destOrd="0" parTransId="{11A84C62-A80D-4A0F-A153-145BA66B351D}" sibTransId="{47E18C6E-97B2-4580-87B4-2CD49BC38855}"/>
    <dgm:cxn modelId="{AA24606A-BC8E-4B9C-A75A-FA8B7E12BA6B}" srcId="{0CD0D02C-6D3B-4103-941B-30243C2628B4}" destId="{49592DE6-954C-41F8-950F-29E9C448E024}" srcOrd="4" destOrd="0" parTransId="{4342E49D-A9C1-43B2-8A4F-8370F4C96DAF}" sibTransId="{DF47488A-CC0C-4F61-871F-FB7CE07B349F}"/>
    <dgm:cxn modelId="{B0575883-D54D-4882-97D4-10E261DB89D2}" type="presOf" srcId="{D82A9736-A90E-449E-859A-B4F9FD1A5ADD}" destId="{CA0A5832-98DE-48B6-9B32-CA25DF60FE0B}" srcOrd="0" destOrd="0" presId="urn:microsoft.com/office/officeart/2005/8/layout/vList2"/>
    <dgm:cxn modelId="{976A6F55-0DF3-4FEC-B82E-917C40EB158D}" srcId="{0CD0D02C-6D3B-4103-941B-30243C2628B4}" destId="{D82A9736-A90E-449E-859A-B4F9FD1A5ADD}" srcOrd="7" destOrd="0" parTransId="{9A315E22-B0E9-42CB-A457-8D5DA2F01156}" sibTransId="{A6F88A02-7221-48C9-840A-6635CF86D675}"/>
    <dgm:cxn modelId="{6597B677-D676-4125-A9E4-F9A5D90132E8}" srcId="{0CD0D02C-6D3B-4103-941B-30243C2628B4}" destId="{12C9B013-C12F-4872-A81B-321909FF86B2}" srcOrd="9" destOrd="0" parTransId="{D1F6D014-9764-4728-9BB3-C051B8682029}" sibTransId="{29892FC4-0ECB-4EA9-8121-ADBE55485A95}"/>
    <dgm:cxn modelId="{A949D69F-34D1-4B01-BE2F-A8502CC4870E}" type="presOf" srcId="{0CD0D02C-6D3B-4103-941B-30243C2628B4}" destId="{9DA5E54E-1484-4E1B-8F8F-02BF75F57E8D}" srcOrd="0" destOrd="0" presId="urn:microsoft.com/office/officeart/2005/8/layout/vList2"/>
    <dgm:cxn modelId="{B9FDD038-26AA-496F-8982-54944EA67A45}" type="presOf" srcId="{49592DE6-954C-41F8-950F-29E9C448E024}" destId="{1C2CBE31-6B11-4891-8B02-A9F2CD4CEC95}" srcOrd="0" destOrd="0" presId="urn:microsoft.com/office/officeart/2005/8/layout/vList2"/>
    <dgm:cxn modelId="{A34B803F-ACA1-49C1-B8EC-3E0DF39588EE}" srcId="{0CD0D02C-6D3B-4103-941B-30243C2628B4}" destId="{DBF5DB00-BA8A-4F01-9A74-D83E573D5474}" srcOrd="0" destOrd="0" parTransId="{AC73A339-E20C-4DC2-9378-0F40294AC31A}" sibTransId="{ABF18AE2-A2E8-4AAD-A524-A9693B5E0B7B}"/>
    <dgm:cxn modelId="{94F61572-87C3-4D61-95EC-8717FDB2F8FA}" type="presOf" srcId="{DBF5DB00-BA8A-4F01-9A74-D83E573D5474}" destId="{5869E4DE-6B37-4E1C-A301-529161C6CE6F}" srcOrd="0" destOrd="0" presId="urn:microsoft.com/office/officeart/2005/8/layout/vList2"/>
    <dgm:cxn modelId="{EA37459A-6FE8-4B0A-A8EA-3D42B688BAF9}" type="presOf" srcId="{1B249E3A-3F09-4976-B743-F36566E3BDE0}" destId="{0605BB10-D990-4A3E-A9BA-8B11DA93FC80}" srcOrd="0" destOrd="0" presId="urn:microsoft.com/office/officeart/2005/8/layout/vList2"/>
    <dgm:cxn modelId="{DD6F67BB-95EF-4674-A29D-9420E9227D0A}" type="presOf" srcId="{4A514C1C-6157-4E80-B0AF-3DAD0F345B5F}" destId="{5679D5EC-8CCD-48FE-BC87-B9A968E02CCD}" srcOrd="0" destOrd="0" presId="urn:microsoft.com/office/officeart/2005/8/layout/vList2"/>
    <dgm:cxn modelId="{10B6B3A2-A276-4B4E-B4DF-F8E611FE6554}" srcId="{0CD0D02C-6D3B-4103-941B-30243C2628B4}" destId="{C7CEE5AF-C5E0-4268-A99C-E54D4BE64A7E}" srcOrd="1" destOrd="0" parTransId="{BB18E69A-1B07-4FFB-90A1-D88FEB72677C}" sibTransId="{B97CCC87-9A63-46B7-9655-0A2DBFE82922}"/>
    <dgm:cxn modelId="{90E6605C-90D7-4BFB-9AD8-7A86DE8F4AD4}" type="presOf" srcId="{C7CEE5AF-C5E0-4268-A99C-E54D4BE64A7E}" destId="{3276B6CC-0866-4CAB-8D9E-2B0EC45544AA}" srcOrd="0" destOrd="0" presId="urn:microsoft.com/office/officeart/2005/8/layout/vList2"/>
    <dgm:cxn modelId="{617BDE81-DF4E-458D-85FE-E6DD34984E7F}" srcId="{0CD0D02C-6D3B-4103-941B-30243C2628B4}" destId="{5540AA4B-6FF0-4094-A31A-8DBE85084E99}" srcOrd="8" destOrd="0" parTransId="{C1F85F0D-AB69-49DC-9FA0-8832C0A4AB84}" sibTransId="{D7794558-B1D9-4F33-9108-9C824E6DE0A2}"/>
    <dgm:cxn modelId="{8A89C07D-B7BE-488A-8BDB-5B02037CCFA1}" type="presOf" srcId="{884A9F8D-E851-470E-B1A4-0B4DDD42ADE0}" destId="{FAFDDB90-B62A-4FA2-902C-8FF24C3A7DD5}" srcOrd="0" destOrd="0" presId="urn:microsoft.com/office/officeart/2005/8/layout/vList2"/>
    <dgm:cxn modelId="{CA216CA2-A71D-47FE-B4E3-C353A855CA20}" type="presOf" srcId="{596DA775-969A-4AE7-B059-3850C55A1E67}" destId="{D3FDEB38-961D-4A20-806E-E93FAE51E9C9}" srcOrd="0" destOrd="0" presId="urn:microsoft.com/office/officeart/2005/8/layout/vList2"/>
    <dgm:cxn modelId="{BDDA2BE2-C949-40E9-8A85-B040EAAE86DE}" type="presParOf" srcId="{9DA5E54E-1484-4E1B-8F8F-02BF75F57E8D}" destId="{5869E4DE-6B37-4E1C-A301-529161C6CE6F}" srcOrd="0" destOrd="0" presId="urn:microsoft.com/office/officeart/2005/8/layout/vList2"/>
    <dgm:cxn modelId="{4FF0BF82-78CD-4D52-9464-BF63304DD245}" type="presParOf" srcId="{9DA5E54E-1484-4E1B-8F8F-02BF75F57E8D}" destId="{11FCF078-0925-4FB8-B015-EC8C049CD082}" srcOrd="1" destOrd="0" presId="urn:microsoft.com/office/officeart/2005/8/layout/vList2"/>
    <dgm:cxn modelId="{37150FB2-8DE7-4396-A521-C40C9CF38F73}" type="presParOf" srcId="{9DA5E54E-1484-4E1B-8F8F-02BF75F57E8D}" destId="{3276B6CC-0866-4CAB-8D9E-2B0EC45544AA}" srcOrd="2" destOrd="0" presId="urn:microsoft.com/office/officeart/2005/8/layout/vList2"/>
    <dgm:cxn modelId="{C8732853-C42B-4AAB-8646-C51BB3A34E23}" type="presParOf" srcId="{9DA5E54E-1484-4E1B-8F8F-02BF75F57E8D}" destId="{E61BE592-D117-4448-8736-AE68BB477D19}" srcOrd="3" destOrd="0" presId="urn:microsoft.com/office/officeart/2005/8/layout/vList2"/>
    <dgm:cxn modelId="{4CE0E7D8-2CF0-4B27-8984-0B1546D2ED46}" type="presParOf" srcId="{9DA5E54E-1484-4E1B-8F8F-02BF75F57E8D}" destId="{D3FDEB38-961D-4A20-806E-E93FAE51E9C9}" srcOrd="4" destOrd="0" presId="urn:microsoft.com/office/officeart/2005/8/layout/vList2"/>
    <dgm:cxn modelId="{BB760347-E901-4C61-8F29-DAC0A22B9A32}" type="presParOf" srcId="{9DA5E54E-1484-4E1B-8F8F-02BF75F57E8D}" destId="{A45A6408-1334-446A-A810-151405C09EBE}" srcOrd="5" destOrd="0" presId="urn:microsoft.com/office/officeart/2005/8/layout/vList2"/>
    <dgm:cxn modelId="{602B567C-6257-4964-BBD7-1C75082BE57D}" type="presParOf" srcId="{9DA5E54E-1484-4E1B-8F8F-02BF75F57E8D}" destId="{FAFDDB90-B62A-4FA2-902C-8FF24C3A7DD5}" srcOrd="6" destOrd="0" presId="urn:microsoft.com/office/officeart/2005/8/layout/vList2"/>
    <dgm:cxn modelId="{E2307A41-7D71-4B25-BC53-BA7126FB3638}" type="presParOf" srcId="{9DA5E54E-1484-4E1B-8F8F-02BF75F57E8D}" destId="{02AFDBA9-CAA5-4726-A50A-7556D104A687}" srcOrd="7" destOrd="0" presId="urn:microsoft.com/office/officeart/2005/8/layout/vList2"/>
    <dgm:cxn modelId="{B60AA0C8-89B7-4CA2-8573-C9160BABFB16}" type="presParOf" srcId="{9DA5E54E-1484-4E1B-8F8F-02BF75F57E8D}" destId="{1C2CBE31-6B11-4891-8B02-A9F2CD4CEC95}" srcOrd="8" destOrd="0" presId="urn:microsoft.com/office/officeart/2005/8/layout/vList2"/>
    <dgm:cxn modelId="{9831C4A4-11A5-4F63-B173-A35B76239A56}" type="presParOf" srcId="{9DA5E54E-1484-4E1B-8F8F-02BF75F57E8D}" destId="{A5461103-B82A-46AA-9FDC-B3A890E4F15A}" srcOrd="9" destOrd="0" presId="urn:microsoft.com/office/officeart/2005/8/layout/vList2"/>
    <dgm:cxn modelId="{1F2ABDE4-A05A-4A66-9CF1-20AEA5A787E0}" type="presParOf" srcId="{9DA5E54E-1484-4E1B-8F8F-02BF75F57E8D}" destId="{5679D5EC-8CCD-48FE-BC87-B9A968E02CCD}" srcOrd="10" destOrd="0" presId="urn:microsoft.com/office/officeart/2005/8/layout/vList2"/>
    <dgm:cxn modelId="{C0EC13A5-1313-41B7-B1CA-C1386037E5B0}" type="presParOf" srcId="{9DA5E54E-1484-4E1B-8F8F-02BF75F57E8D}" destId="{6C0EE5D3-1A8E-49C8-8F85-119592ECB993}" srcOrd="11" destOrd="0" presId="urn:microsoft.com/office/officeart/2005/8/layout/vList2"/>
    <dgm:cxn modelId="{18298F68-7416-46F5-B7E0-FDF52B29EB88}" type="presParOf" srcId="{9DA5E54E-1484-4E1B-8F8F-02BF75F57E8D}" destId="{1642E935-5902-4C08-8AB8-4FFFC491D756}" srcOrd="12" destOrd="0" presId="urn:microsoft.com/office/officeart/2005/8/layout/vList2"/>
    <dgm:cxn modelId="{C31ACB8D-6447-46B1-98D5-DF51A42B3B88}" type="presParOf" srcId="{9DA5E54E-1484-4E1B-8F8F-02BF75F57E8D}" destId="{5DED87EA-DCEF-49E8-948C-86EF02D70F8C}" srcOrd="13" destOrd="0" presId="urn:microsoft.com/office/officeart/2005/8/layout/vList2"/>
    <dgm:cxn modelId="{B652EA62-1538-4B74-9D95-86363708CF93}" type="presParOf" srcId="{9DA5E54E-1484-4E1B-8F8F-02BF75F57E8D}" destId="{CA0A5832-98DE-48B6-9B32-CA25DF60FE0B}" srcOrd="14" destOrd="0" presId="urn:microsoft.com/office/officeart/2005/8/layout/vList2"/>
    <dgm:cxn modelId="{83E67DAE-F076-4E70-8967-4B881D4FA963}" type="presParOf" srcId="{9DA5E54E-1484-4E1B-8F8F-02BF75F57E8D}" destId="{AFAEF78A-056D-4CFB-9DC1-3E7F9B00A731}" srcOrd="15" destOrd="0" presId="urn:microsoft.com/office/officeart/2005/8/layout/vList2"/>
    <dgm:cxn modelId="{14973EF3-6586-45B7-8BC9-12601A43A132}" type="presParOf" srcId="{9DA5E54E-1484-4E1B-8F8F-02BF75F57E8D}" destId="{8C683039-B066-4501-8E8D-D3596FE1E233}" srcOrd="16" destOrd="0" presId="urn:microsoft.com/office/officeart/2005/8/layout/vList2"/>
    <dgm:cxn modelId="{28F92202-6934-4B5A-A5E7-4251727BE1B4}" type="presParOf" srcId="{9DA5E54E-1484-4E1B-8F8F-02BF75F57E8D}" destId="{CB180096-AEB9-4776-A4A9-D340E28B65CA}" srcOrd="17" destOrd="0" presId="urn:microsoft.com/office/officeart/2005/8/layout/vList2"/>
    <dgm:cxn modelId="{096CC056-2994-4500-B28B-3C83B4FEF0F9}" type="presParOf" srcId="{9DA5E54E-1484-4E1B-8F8F-02BF75F57E8D}" destId="{77AE46A3-1E43-4213-A9AC-7B643F1C06AA}" srcOrd="18" destOrd="0" presId="urn:microsoft.com/office/officeart/2005/8/layout/vList2"/>
    <dgm:cxn modelId="{A42FFBBB-6B12-4B56-950A-6078BA11A638}" type="presParOf" srcId="{9DA5E54E-1484-4E1B-8F8F-02BF75F57E8D}" destId="{C3387D5D-61D1-43C2-A05C-B33D9B2D514F}" srcOrd="19" destOrd="0" presId="urn:microsoft.com/office/officeart/2005/8/layout/vList2"/>
    <dgm:cxn modelId="{3C35652F-8B74-4619-83B8-541F7A6CF0D5}" type="presParOf" srcId="{9DA5E54E-1484-4E1B-8F8F-02BF75F57E8D}" destId="{0605BB10-D990-4A3E-A9BA-8B11DA93FC80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4AA71-596F-4181-825C-E418C36D111B}">
      <dsp:nvSpPr>
        <dsp:cNvPr id="0" name=""/>
        <dsp:cNvSpPr/>
      </dsp:nvSpPr>
      <dsp:spPr>
        <a:xfrm>
          <a:off x="0" y="9166"/>
          <a:ext cx="1371600" cy="3510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РОССИЯ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17134" y="26300"/>
        <a:ext cx="1337332" cy="316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9E551A-2439-4CD9-96D5-38775B4C5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173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DFBB-B68C-4FBE-9EF3-B2C878D40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33B6-4760-4BD2-ADDD-37EED27DD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D86C2-484E-4F8F-8B6B-DE850E394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E622A-DA6F-44D8-AA03-B53F5F8AE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2641-91AB-47B8-B485-23CBFE151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923E0-4EA0-44DC-85E3-9B0F6DE92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ABCD6-0782-4E16-A539-1409FB863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C4D51-4537-42F1-B921-93A423F06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D0BC-00FF-4633-A24F-3B9850043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63DE-4561-417D-9870-1CCAC8C57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4B578-6B5E-478D-80D2-366575139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477013-07C1-4598-BE92-F426C20DD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 cstate="print"/>
          <a:srcRect l="4028" r="3333"/>
          <a:stretch>
            <a:fillRect/>
          </a:stretch>
        </p:blipFill>
        <p:spPr bwMode="auto">
          <a:xfrm>
            <a:off x="0" y="-37699"/>
            <a:ext cx="9144000" cy="68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52626"/>
            <a:ext cx="891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ln w="1905">
                  <a:solidFill>
                    <a:srgbClr val="FFCC66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РОССИЯ – РОДИНА МОЯ!</a:t>
            </a:r>
            <a:endParaRPr lang="ru-RU" sz="5000" b="1" dirty="0">
              <a:ln w="1905">
                <a:solidFill>
                  <a:srgbClr val="FFCC66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/>
          <a:srcRect l="4028" r="3333"/>
          <a:stretch>
            <a:fillRect/>
          </a:stretch>
        </p:blipFill>
        <p:spPr bwMode="auto">
          <a:xfrm>
            <a:off x="0" y="0"/>
            <a:ext cx="9144000" cy="68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48050" y="228600"/>
            <a:ext cx="2247900" cy="4873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Могучие реки.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17746" y="815774"/>
            <a:ext cx="9414146" cy="6194625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274638"/>
            <a:ext cx="3429000" cy="563562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Великолепные храмы.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6667" t="9459" r="7500" b="9460"/>
          <a:stretch>
            <a:fillRect/>
          </a:stretch>
        </p:blipFill>
        <p:spPr>
          <a:xfrm>
            <a:off x="-76200" y="1524000"/>
            <a:ext cx="9287510" cy="5410200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/>
          <a:lstStyle/>
          <a:p>
            <a:pPr eaLnBrk="1" hangingPunct="1"/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Гордость нашего народа – зелёный наряд – леса.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t="5138" b="10051"/>
          <a:stretch>
            <a:fillRect/>
          </a:stretch>
        </p:blipFill>
        <p:spPr>
          <a:xfrm>
            <a:off x="-76200" y="1007364"/>
            <a:ext cx="9307120" cy="5926836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Мы видим как красива и богата наша страна.</a:t>
            </a:r>
            <a:b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Мы испытываем чувство гордости за свою Родину,</a:t>
            </a:r>
            <a:b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 свой народ и страну, за свою землю и её историю.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 t="2659" b="6953"/>
          <a:stretch>
            <a:fillRect/>
          </a:stretch>
        </p:blipFill>
        <p:spPr bwMode="auto">
          <a:xfrm>
            <a:off x="533400" y="1524000"/>
            <a:ext cx="8077200" cy="53340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"/>
            <a:ext cx="8534400" cy="25146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Мы знаем много знаменательных дат олицетворяющих историю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нашей Родины. Одной из самых важных является День народного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единства, или День Казанской иконы Божией Матери, который мы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будем отмечать 4 ноября. Это вовсе не новый праздник, а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возвращение к старой традиции. Этот праздник был установлен  в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1649 году первым Российским царём, из династии Романовых,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Алексеем.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1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14599"/>
            <a:ext cx="3657600" cy="443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/>
              <a:t>Прошло уже 400 лет. Мы не помним имён наших царей, но имена: князя  Пожарского и гражданина Минина , спасителей России, знают все. Праздник 4 ноября был установлен в честь победы простых русских людей, под руководством князя Пожарского и гражданина  Минина, над польско-литовскими захватчиками и освобождения Москвы в 1612 году.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31975"/>
            <a:ext cx="65532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9067800" cy="1249362"/>
          </a:xfrm>
        </p:spPr>
        <p:txBody>
          <a:bodyPr/>
          <a:lstStyle/>
          <a:p>
            <a:pPr algn="l" eaLnBrk="1" hangingPunct="1"/>
            <a:r>
              <a:rPr lang="ru-RU" sz="2200" dirty="0" smtClean="0"/>
              <a:t>Олицетворяют родную землю её символы.</a:t>
            </a:r>
            <a:br>
              <a:rPr lang="ru-RU" sz="2200" dirty="0" smtClean="0"/>
            </a:br>
            <a:r>
              <a:rPr lang="ru-RU" sz="2200" dirty="0" smtClean="0"/>
              <a:t>Каждое государство имеет свои символы – это  Герб, Флаг, Гимн.</a:t>
            </a:r>
            <a:br>
              <a:rPr lang="ru-RU" sz="2200" dirty="0" smtClean="0"/>
            </a:br>
            <a:endParaRPr lang="ru-RU" sz="2200" dirty="0" smtClean="0"/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143000"/>
            <a:ext cx="3733800" cy="381000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ru-RU" sz="2200" dirty="0" smtClean="0"/>
              <a:t>Символы – это знаки отличия нашей страны от других стран.</a:t>
            </a:r>
            <a:br>
              <a:rPr lang="ru-RU" sz="2200" dirty="0" smtClean="0"/>
            </a:br>
            <a:r>
              <a:rPr lang="ru-RU" sz="2200" dirty="0" smtClean="0"/>
              <a:t>Символы нашей Родины насчитывают не одну сотню лет.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ru-RU" sz="2200" dirty="0" smtClean="0"/>
              <a:t>Первый государственный Герб России появился в конце 15 века,          первый Флаг - в 18 веке,   а первый Гимн – в 19 веке.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75" y="1295400"/>
            <a:ext cx="51149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886200" cy="1828800"/>
          </a:xfrm>
        </p:spPr>
        <p:txBody>
          <a:bodyPr/>
          <a:lstStyle/>
          <a:p>
            <a:pPr algn="l" eaLnBrk="1" hangingPunct="1"/>
            <a:r>
              <a:rPr lang="ru-RU" sz="2000" dirty="0" smtClean="0"/>
              <a:t>Герб – это отличительный знак государства изображаемый на флагах и других официальных документах.</a:t>
            </a:r>
            <a:br>
              <a:rPr lang="ru-RU" sz="2000" dirty="0" smtClean="0"/>
            </a:br>
            <a:r>
              <a:rPr lang="ru-RU" sz="2000" dirty="0" smtClean="0"/>
              <a:t>В нем отражена история.</a:t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52400"/>
            <a:ext cx="4876800" cy="6705600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/>
              <a:t>Герб России представляет собой изображение золотого двуглавого орла, помещённое на красном щите. Это символ единства народов России.</a:t>
            </a:r>
            <a:br>
              <a:rPr lang="ru-RU" sz="2000" dirty="0" smtClean="0"/>
            </a:br>
            <a:r>
              <a:rPr lang="ru-RU" sz="2000" dirty="0" smtClean="0"/>
              <a:t> Над орлом – три короны, в лапах орла – скипетр (золотой жезл) и держава (золотой шар), а на груди на красном щите – всадник, поражающий копьём дракона.</a:t>
            </a:r>
            <a:br>
              <a:rPr lang="ru-RU" sz="2000" dirty="0" smtClean="0"/>
            </a:br>
            <a:r>
              <a:rPr lang="ru-RU" sz="2000" dirty="0" smtClean="0"/>
              <a:t> Короны над головами орла рассматриваются как символы союза республик, краёв, областей, из которых состоит Российская Федерация. Скипетр и держава означают сильную власть, защиту государства и его единство. Всадник на щите – не только символ столицы России – Москвы, но и олицетворение победы добра над злом, готовности нашего народа защищать страну от врагов.</a:t>
            </a: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396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ru-RU" sz="2000" smtClean="0"/>
              <a:t> </a:t>
            </a:r>
          </a:p>
        </p:txBody>
      </p:sp>
      <p:sp>
        <p:nvSpPr>
          <p:cNvPr id="1638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686800" cy="23622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Наш российский флаг – трёхцветный.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Каждому цвету придаётся своё значение.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>
                <a:solidFill>
                  <a:schemeClr val="bg1"/>
                </a:solidFill>
              </a:rPr>
              <a:t>Белый цвет – </a:t>
            </a:r>
            <a:r>
              <a:rPr lang="ru-RU" sz="1900" dirty="0" err="1" smtClean="0">
                <a:solidFill>
                  <a:schemeClr val="bg1"/>
                </a:solidFill>
              </a:rPr>
              <a:t>цвет</a:t>
            </a:r>
            <a:r>
              <a:rPr lang="ru-RU" sz="1900" dirty="0" smtClean="0">
                <a:solidFill>
                  <a:schemeClr val="bg1"/>
                </a:solidFill>
              </a:rPr>
              <a:t> чистоты и надежды. </a:t>
            </a:r>
            <a:r>
              <a:rPr lang="ru-RU" sz="1900" dirty="0" smtClean="0">
                <a:solidFill>
                  <a:srgbClr val="FF0000"/>
                </a:solidFill>
              </a:rPr>
              <a:t>Красный – цвет крови, жизни.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>
                <a:solidFill>
                  <a:srgbClr val="0070C0"/>
                </a:solidFill>
              </a:rPr>
              <a:t>Синий – цвет безоблачного мирного неба.</a:t>
            </a:r>
          </a:p>
          <a:p>
            <a:pPr marL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Государственный флаг РФ постоянно поднят на зданиях органов власти нашей страны. Он вывешивается в дни государственных праздников, торжественных церемоний. Поднимается на зданиях  дипломатических</a:t>
            </a:r>
          </a:p>
          <a:p>
            <a:pPr marL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представительств России за рубежом. Флаг – наша святыня, и мы</a:t>
            </a:r>
          </a:p>
          <a:p>
            <a:pPr marL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должны относиться к нему с уважением и почитанием.</a:t>
            </a:r>
          </a:p>
        </p:txBody>
      </p:sp>
      <p:pic>
        <p:nvPicPr>
          <p:cNvPr id="16389" name="Picture 17"/>
          <p:cNvPicPr>
            <a:picLocks noChangeAspect="1" noChangeArrowheads="1"/>
          </p:cNvPicPr>
          <p:nvPr/>
        </p:nvPicPr>
        <p:blipFill>
          <a:blip r:embed="rId3" cstate="print"/>
          <a:srcRect r="4210"/>
          <a:stretch>
            <a:fillRect/>
          </a:stretch>
        </p:blipFill>
        <p:spPr bwMode="auto">
          <a:xfrm>
            <a:off x="1447800" y="2959161"/>
            <a:ext cx="6248400" cy="389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3048000"/>
          </a:xfrm>
        </p:spPr>
        <p:txBody>
          <a:bodyPr/>
          <a:lstStyle/>
          <a:p>
            <a:pPr algn="l" eaLnBrk="1" hangingPunct="1"/>
            <a:r>
              <a:rPr lang="ru-RU" sz="1800" dirty="0" smtClean="0"/>
              <a:t>Гимн исполняется в особых, наиболее важных случаях.  Его  слушают и исполняют стоя. Гимн имеет огромное значение для своего народа как в прошлом так и в настоящем. </a:t>
            </a:r>
            <a:br>
              <a:rPr lang="ru-RU" sz="1800" dirty="0" smtClean="0"/>
            </a:br>
            <a:r>
              <a:rPr lang="ru-RU" sz="1800" dirty="0" smtClean="0"/>
              <a:t>Торжественные звуки гимна сплачивают нацию, вселяют в неё чувство гордости за свою Родину, вдохновляют народ на новые свершения – такова идея гимна.</a:t>
            </a:r>
            <a:br>
              <a:rPr lang="ru-RU" sz="1800" dirty="0" smtClean="0"/>
            </a:br>
            <a:r>
              <a:rPr lang="ru-RU" sz="1800" dirty="0" smtClean="0"/>
              <a:t>Обязательная  традиция  иметь каждой  стране  свои  герб,  флаг,  гимн установилась в XX веке. Отношение к гербу, флагу и гимну – это и отношение к самому государству. Мы познакомились с государственными символами величия и могущества России. Они достались нам в наследство от предков. Какими они станут в будущем – зависит только от нас.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0627">
            <a:off x="151189" y="3486650"/>
            <a:ext cx="4490480" cy="299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4472">
            <a:off x="4600268" y="3581758"/>
            <a:ext cx="4428657" cy="29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/>
          <p:cNvPicPr>
            <a:picLocks noChangeAspect="1" noChangeArrowheads="1"/>
          </p:cNvPicPr>
          <p:nvPr/>
        </p:nvPicPr>
        <p:blipFill>
          <a:blip r:embed="rId3" cstate="print"/>
          <a:srcRect r="12009"/>
          <a:stretch>
            <a:fillRect/>
          </a:stretch>
        </p:blipFill>
        <p:spPr bwMode="auto">
          <a:xfrm>
            <a:off x="0" y="-65088"/>
            <a:ext cx="9144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133600" y="0"/>
            <a:ext cx="6781800" cy="2514600"/>
          </a:xfrm>
          <a:prstGeom prst="cloud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700" b="1" dirty="0">
                <a:ln w="1143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Это - Родина Моя!</a:t>
            </a:r>
          </a:p>
        </p:txBody>
      </p:sp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81000" y="13716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Россия - священная наша держава!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Россия - любимая наша страна!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Могучая воля, великая слава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Твое достоянье на все времена.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Отечество наше свободное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Братских народов союз вековой.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Предками данная мудрость народная.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страна! Мы гордимся тобой!</a:t>
            </a:r>
            <a:endParaRPr lang="ru-RU" sz="1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южных морей до полярного края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Раскинулись наши леса и поля.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Одна ты на свете! Одна ты такая!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Хранимая Богом родная земля.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495800" y="1350848"/>
            <a:ext cx="4267200" cy="337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Отечество наше свободное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Братских народов союз вековой.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Предками данная мудрость народная.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страна! Мы гордимся тобой!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Широкий простор для мечты и для жизни,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Грядущие нам открывают года.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Нам силу дает наша верность Отчизне.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 было, так есть и так будет всегда!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Отечество наше свободное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Братских народов союз вековой.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Предками данная мудрость народная.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страна! Мы гордимся тобой!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381000" y="381000"/>
          <a:ext cx="2971800" cy="704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81000" y="12192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304800" y="457200"/>
            <a:ext cx="2971800" cy="702000"/>
            <a:chOff x="0" y="2911"/>
            <a:chExt cx="2971800" cy="702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911"/>
              <a:ext cx="2971800" cy="7020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4269" y="37180"/>
              <a:ext cx="2903262" cy="6334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kern="1200" spc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Вопросы</a:t>
              </a:r>
              <a:endParaRPr lang="ru-RU" sz="3000" b="1" kern="120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Родина! Это слово с детства знает каждый.</a:t>
            </a:r>
            <a:b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Родина – это место, где ты родился, где ты живёшь</a:t>
            </a:r>
            <a:b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 своими родителями, со своими друзьями.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024" y="990600"/>
            <a:ext cx="9286924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1600200"/>
          </a:xfrm>
        </p:spPr>
        <p:txBody>
          <a:bodyPr/>
          <a:lstStyle/>
          <a:p>
            <a:pPr algn="l" eaLnBrk="1" hangingPunct="1"/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 свете много разных стран, но есть одна:</a:t>
            </a:r>
            <a:b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от белых льдов до теплых рек раскинулась она.</a:t>
            </a:r>
            <a:b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Посмотрите на карту мира и сравните нашу страну по размеру с другими странами. Вы видите, что наша страна РОССИЯ, самое большое по площади государство мира.</a:t>
            </a:r>
          </a:p>
        </p:txBody>
      </p:sp>
      <p:pic>
        <p:nvPicPr>
          <p:cNvPr id="1026" name="Picture 2" descr="C:\Documents and Settings\Тоня\Мои документы\Презентации\Родина\ка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0685"/>
            <a:ext cx="9144000" cy="5187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5562600" y="3657600"/>
          <a:ext cx="13716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563"/>
            <a:ext cx="8839200" cy="884237"/>
          </a:xfrm>
        </p:spPr>
        <p:txBody>
          <a:bodyPr/>
          <a:lstStyle/>
          <a:p>
            <a:pPr algn="l" eaLnBrk="1" hangingPunct="1"/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Велика наша Родина. Если сесть в самолёт и пролететь</a:t>
            </a:r>
            <a:b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над её территорией, то можно увидеть белоснежные толщи</a:t>
            </a:r>
            <a:b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льда Арктики.</a:t>
            </a:r>
          </a:p>
        </p:txBody>
      </p:sp>
      <p:pic>
        <p:nvPicPr>
          <p:cNvPr id="5123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b="2899"/>
          <a:stretch>
            <a:fillRect/>
          </a:stretch>
        </p:blipFill>
        <p:spPr>
          <a:xfrm>
            <a:off x="0" y="1190002"/>
            <a:ext cx="9144000" cy="5667998"/>
          </a:xfrm>
          <a:ln w="5715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3048000" cy="5334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Знойные пустыни.</a:t>
            </a:r>
          </a:p>
        </p:txBody>
      </p:sp>
      <p:pic>
        <p:nvPicPr>
          <p:cNvPr id="6147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565007"/>
            <a:ext cx="6781800" cy="6445393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705600" cy="4873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Вольные степи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 огромные поля пшеницы.</a:t>
            </a:r>
          </a:p>
        </p:txBody>
      </p:sp>
      <p:pic>
        <p:nvPicPr>
          <p:cNvPr id="7171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30200" y="1066800"/>
            <a:ext cx="9779000" cy="6019800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2895600" cy="6397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Холодная тундра.</a:t>
            </a:r>
            <a:endParaRPr lang="ru-RU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903023"/>
            <a:ext cx="9525000" cy="610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009900" y="198438"/>
            <a:ext cx="3124200" cy="563562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Высокие горы.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 b="3883"/>
          <a:stretch>
            <a:fillRect/>
          </a:stretch>
        </p:blipFill>
        <p:spPr bwMode="auto">
          <a:xfrm>
            <a:off x="-152400" y="836887"/>
            <a:ext cx="9525000" cy="609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1129</TotalTime>
  <Words>589</Words>
  <Application>Microsoft Office PowerPoint</Application>
  <PresentationFormat>Экран 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Слайд 1</vt:lpstr>
      <vt:lpstr>Слайд 2</vt:lpstr>
      <vt:lpstr>Родина! Это слово с детства знает каждый. Родина – это место, где ты родился, где ты живёшь со своими родителями, со своими друзьями.</vt:lpstr>
      <vt:lpstr>На свете много разных стран, но есть одна: от белых льдов до теплых рек раскинулась она. Посмотрите на карту мира и сравните нашу страну по размеру с другими странами. Вы видите, что наша страна РОССИЯ, самое большое по площади государство мира.</vt:lpstr>
      <vt:lpstr>Велика наша Родина. Если сесть в самолёт и пролететь над её территорией, то можно увидеть белоснежные толщи льда Арктики.</vt:lpstr>
      <vt:lpstr>Знойные пустыни.</vt:lpstr>
      <vt:lpstr>Вольные степи и огромные поля пшеницы.</vt:lpstr>
      <vt:lpstr>Холодная тундра.</vt:lpstr>
      <vt:lpstr>Высокие горы. </vt:lpstr>
      <vt:lpstr>Могучие реки. </vt:lpstr>
      <vt:lpstr>Великолепные храмы.</vt:lpstr>
      <vt:lpstr>Гордость нашего народа – зелёный наряд – леса.</vt:lpstr>
      <vt:lpstr>Мы видим как красива и богата наша страна. Мы испытываем чувство гордости за свою Родину, за свой народ и страну, за свою землю и её историю.</vt:lpstr>
      <vt:lpstr>Слайд 14</vt:lpstr>
      <vt:lpstr>Слайд 15</vt:lpstr>
      <vt:lpstr>Олицетворяют родную землю её символы. Каждое государство имеет свои символы – это  Герб, Флаг, Гимн. </vt:lpstr>
      <vt:lpstr>Герб – это отличительный знак государства изображаемый на флагах и других официальных документах. В нем отражена история. </vt:lpstr>
      <vt:lpstr> </vt:lpstr>
      <vt:lpstr>Гимн исполняется в особых, наиболее важных случаях.  Его  слушают и исполняют стоя. Гимн имеет огромное значение для своего народа как в прошлом так и в настоящем.  Торжественные звуки гимна сплачивают нацию, вселяют в неё чувство гордости за свою Родину, вдохновляют народ на новые свершения – такова идея гимна. Обязательная  традиция  иметь каждой  стране  свои  герб,  флаг,  гимн установилась в XX веке. Отношение к гербу, флагу и гимну – это и отношение к самому государству. Мы познакомились с государственными символами величия и могущества России. Они достались нам в наследство от предков. Какими они станут в будущем – зависит только от нас.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Лариса Николаевна</cp:lastModifiedBy>
  <cp:revision>98</cp:revision>
  <cp:lastPrinted>1601-01-01T00:00:00Z</cp:lastPrinted>
  <dcterms:created xsi:type="dcterms:W3CDTF">1601-01-01T00:00:00Z</dcterms:created>
  <dcterms:modified xsi:type="dcterms:W3CDTF">2022-05-11T16:12:19Z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