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65" r:id="rId3"/>
    <p:sldId id="276" r:id="rId4"/>
    <p:sldId id="300" r:id="rId5"/>
    <p:sldId id="298" r:id="rId6"/>
    <p:sldId id="266" r:id="rId7"/>
    <p:sldId id="267" r:id="rId8"/>
    <p:sldId id="283" r:id="rId9"/>
    <p:sldId id="295" r:id="rId10"/>
    <p:sldId id="278" r:id="rId11"/>
    <p:sldId id="284" r:id="rId12"/>
    <p:sldId id="286" r:id="rId13"/>
    <p:sldId id="287" r:id="rId14"/>
    <p:sldId id="292" r:id="rId15"/>
    <p:sldId id="270" r:id="rId16"/>
    <p:sldId id="268" r:id="rId17"/>
    <p:sldId id="296" r:id="rId18"/>
    <p:sldId id="297" r:id="rId19"/>
    <p:sldId id="271" r:id="rId20"/>
    <p:sldId id="299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32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57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2891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399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9514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82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182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15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62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50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48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12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3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98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15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3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D4591-8476-482C-AAB7-FBE28C70EF2A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A01889-2924-4173-82EE-CA7AC14B0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7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30595" y="476672"/>
            <a:ext cx="5826719" cy="424847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ГБОУ школа – интернат 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800" dirty="0">
                <a:solidFill>
                  <a:srgbClr val="C00000"/>
                </a:solidFill>
              </a:rPr>
              <a:t>с. Малый Толкай и школьный </a:t>
            </a:r>
            <a:r>
              <a:rPr lang="ru-RU" sz="2800" dirty="0" err="1">
                <a:solidFill>
                  <a:srgbClr val="C00000"/>
                </a:solidFill>
              </a:rPr>
              <a:t>историко</a:t>
            </a:r>
            <a:r>
              <a:rPr lang="ru-RU" sz="2800" dirty="0">
                <a:solidFill>
                  <a:srgbClr val="C00000"/>
                </a:solidFill>
              </a:rPr>
              <a:t> – краеведческий музей 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800" dirty="0">
                <a:solidFill>
                  <a:srgbClr val="C00000"/>
                </a:solidFill>
              </a:rPr>
              <a:t>«Живая нить времён»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800" dirty="0">
                <a:solidFill>
                  <a:srgbClr val="C00000"/>
                </a:solidFill>
              </a:rPr>
              <a:t> представляют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800" dirty="0">
                <a:solidFill>
                  <a:srgbClr val="C00000"/>
                </a:solidFill>
              </a:rPr>
              <a:t>проект</a:t>
            </a: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30595" y="4365104"/>
            <a:ext cx="5826719" cy="165618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 smtClean="0"/>
              <a:t> </a:t>
            </a:r>
            <a:r>
              <a:rPr lang="ru-RU" sz="3200" dirty="0" smtClean="0"/>
              <a:t>«Помним !</a:t>
            </a:r>
          </a:p>
          <a:p>
            <a:pPr algn="l"/>
            <a:r>
              <a:rPr lang="ru-RU" sz="3200" dirty="0"/>
              <a:t> </a:t>
            </a:r>
            <a:r>
              <a:rPr lang="ru-RU" sz="3200" dirty="0" smtClean="0"/>
              <a:t>              Чтим!  </a:t>
            </a:r>
          </a:p>
          <a:p>
            <a:pPr algn="l"/>
            <a:r>
              <a:rPr lang="ru-RU" sz="3200" dirty="0"/>
              <a:t> </a:t>
            </a:r>
            <a:r>
              <a:rPr lang="ru-RU" sz="3200" dirty="0" smtClean="0"/>
              <a:t>                      Гордимся!»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226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V="1">
            <a:off x="609599" y="5367337"/>
            <a:ext cx="6347714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540" b="9540"/>
          <a:stretch>
            <a:fillRect/>
          </a:stretch>
        </p:blipFill>
        <p:spPr>
          <a:xfrm>
            <a:off x="0" y="0"/>
            <a:ext cx="7596336" cy="52292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Он знал, что каждый в классе гений, но без труда талант не впрок.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423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5420981"/>
            <a:ext cx="6347714" cy="5667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540" b="9540"/>
          <a:stretch>
            <a:fillRect/>
          </a:stretch>
        </p:blipFill>
        <p:spPr>
          <a:xfrm>
            <a:off x="0" y="0"/>
            <a:ext cx="7596336" cy="515719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Что для него предметы? Лишь названия. Но как он здесь, всё в действие придёт. Цветут цветы, и у ребят задание,</a:t>
            </a:r>
            <a:r>
              <a:rPr lang="ru-RU" sz="2400" dirty="0"/>
              <a:t> </a:t>
            </a:r>
            <a:r>
              <a:rPr lang="ru-RU" sz="2400" dirty="0" smtClean="0"/>
              <a:t>              И  огород растёт.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973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1148680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Ловко бил он по мячу,</a:t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>Всё Алёше по плечу!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 b="9529"/>
          <a:stretch>
            <a:fillRect/>
          </a:stretch>
        </p:blipFill>
        <p:spPr>
          <a:xfrm>
            <a:off x="609600" y="620713"/>
            <a:ext cx="6348413" cy="38449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4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124076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Иногда, самая  срочная и важная вещь, которую нужно сделать – это хорошенько отдохнуть.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 b="9529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25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 b="9529"/>
          <a:stretch>
            <a:fillRect/>
          </a:stretch>
        </p:blipFill>
        <p:spPr>
          <a:xfrm>
            <a:off x="0" y="0"/>
            <a:ext cx="7524327" cy="536733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137403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Сила, ловкость, стремление к победе воспитывались на соревнованиях.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851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V="1">
            <a:off x="609599" y="2420888"/>
            <a:ext cx="6347714" cy="237971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Эта дорога со школьного двора вывела нашего героя в большую жизнь.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b="9623"/>
          <a:stretch>
            <a:fillRect/>
          </a:stretch>
        </p:blipFill>
        <p:spPr>
          <a:xfrm>
            <a:off x="179512" y="116632"/>
            <a:ext cx="6912768" cy="4824536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81786" y="4941168"/>
            <a:ext cx="6347714" cy="674024"/>
          </a:xfrm>
        </p:spPr>
        <p:txBody>
          <a:bodyPr>
            <a:noAutofit/>
          </a:bodyPr>
          <a:lstStyle/>
          <a:p>
            <a:r>
              <a:rPr lang="ru-RU" sz="3200" dirty="0" smtClean="0"/>
              <a:t>Эта дорога со школьного двора вывела нашего героя в большую жизнь.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436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V="1">
            <a:off x="609600" y="332656"/>
            <a:ext cx="6347714" cy="2769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3" y="609600"/>
            <a:ext cx="3417930" cy="6059760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3869204" y="764704"/>
            <a:ext cx="3088110" cy="5760640"/>
          </a:xfrm>
        </p:spPr>
        <p:txBody>
          <a:bodyPr/>
          <a:lstStyle/>
          <a:p>
            <a:endParaRPr lang="ru-RU" dirty="0" smtClean="0"/>
          </a:p>
          <a:p>
            <a:pPr algn="ctr"/>
            <a:r>
              <a:rPr lang="ru-RU" sz="2400" dirty="0" smtClean="0"/>
              <a:t>Жизнь продолжается.  В </a:t>
            </a:r>
            <a:r>
              <a:rPr lang="ru-RU" sz="2400" smtClean="0"/>
              <a:t>семье растут </a:t>
            </a:r>
            <a:r>
              <a:rPr lang="ru-RU" sz="2400" dirty="0" smtClean="0"/>
              <a:t>сыновья. Они будут помнить  и гордиться выбором своего отца. Значит память  о нём перейдёт следующим поколениям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08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99392"/>
            <a:ext cx="2880320" cy="695739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47864" y="116632"/>
            <a:ext cx="4320480" cy="648072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Навстречу раскатам </a:t>
            </a:r>
          </a:p>
          <a:p>
            <a:r>
              <a:rPr lang="ru-RU" sz="4400" dirty="0" smtClean="0"/>
              <a:t>Ревущего грома</a:t>
            </a:r>
          </a:p>
          <a:p>
            <a:r>
              <a:rPr lang="ru-RU" sz="4400" dirty="0" smtClean="0"/>
              <a:t>Мы в бой поднимались </a:t>
            </a:r>
          </a:p>
          <a:p>
            <a:r>
              <a:rPr lang="ru-RU" sz="4400" dirty="0" smtClean="0"/>
              <a:t>Светло и сурово</a:t>
            </a:r>
            <a:r>
              <a:rPr lang="ru-RU" sz="4000" dirty="0" smtClean="0"/>
              <a:t>.</a:t>
            </a:r>
            <a:endParaRPr lang="ru-RU" dirty="0"/>
          </a:p>
          <a:p>
            <a:r>
              <a:rPr lang="ru-RU" sz="3200" dirty="0" smtClean="0"/>
              <a:t>Р. </a:t>
            </a:r>
            <a:r>
              <a:rPr lang="ru-RU" sz="3200" dirty="0"/>
              <a:t>Р</a:t>
            </a:r>
            <a:r>
              <a:rPr lang="ru-RU" sz="3200" dirty="0" smtClean="0"/>
              <a:t>ождественский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286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196227" cy="68580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5827" y="116632"/>
            <a:ext cx="4078541" cy="6741368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Вспомним гордо</a:t>
            </a:r>
          </a:p>
          <a:p>
            <a:r>
              <a:rPr lang="ru-RU" sz="2800" dirty="0" smtClean="0"/>
              <a:t> и прямо</a:t>
            </a:r>
          </a:p>
          <a:p>
            <a:r>
              <a:rPr lang="ru-RU" sz="2800" dirty="0" smtClean="0"/>
              <a:t>  погибших в борьбе…</a:t>
            </a:r>
          </a:p>
          <a:p>
            <a:r>
              <a:rPr lang="ru-RU" sz="2800" dirty="0" smtClean="0"/>
              <a:t>Есть великое право: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забывать о себе!</a:t>
            </a:r>
          </a:p>
          <a:p>
            <a:r>
              <a:rPr lang="ru-RU" sz="2800" dirty="0" smtClean="0"/>
              <a:t>Есть высокое право: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пожелать и  посметь!..</a:t>
            </a:r>
          </a:p>
          <a:p>
            <a:r>
              <a:rPr lang="ru-RU" sz="2800" dirty="0" smtClean="0"/>
              <a:t>Стала вечною славой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мгновенная смерть!</a:t>
            </a:r>
          </a:p>
          <a:p>
            <a:r>
              <a:rPr lang="ru-RU" sz="2800" dirty="0"/>
              <a:t> </a:t>
            </a:r>
            <a:r>
              <a:rPr lang="ru-RU" sz="2800" dirty="0" err="1" smtClean="0"/>
              <a:t>Р.Рождественский</a:t>
            </a:r>
            <a:r>
              <a:rPr lang="ru-RU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79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09599" y="4800600"/>
            <a:ext cx="6347714" cy="1240762"/>
          </a:xfrm>
        </p:spPr>
        <p:txBody>
          <a:bodyPr>
            <a:noAutofit/>
          </a:bodyPr>
          <a:lstStyle/>
          <a:p>
            <a:r>
              <a:rPr lang="ru-RU" sz="2400" dirty="0" err="1"/>
              <a:t>Б</a:t>
            </a:r>
            <a:r>
              <a:rPr lang="ru-RU" sz="2400" dirty="0" err="1" smtClean="0"/>
              <a:t>ерцы</a:t>
            </a:r>
            <a:r>
              <a:rPr lang="ru-RU" sz="2400" dirty="0" smtClean="0"/>
              <a:t> нацистов, натовцев и прочей нечисти продолжают топтать нашу землю. Но мы помним и об Алексее, и о тысячах ему подобных героев, на которых Россия держалась и держаться будет. А значит, Победа будет за нами!</a:t>
            </a:r>
            <a:endParaRPr lang="ru-RU" sz="2400" dirty="0"/>
          </a:p>
        </p:txBody>
      </p:sp>
      <p:pic>
        <p:nvPicPr>
          <p:cNvPr id="8" name="Picture 2" descr="Верховная рада хочет присвоить лётчице Надежде Савченко Героя Украины Панорама на topkvadrat.ru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 b="4398"/>
          <a:stretch>
            <a:fillRect/>
          </a:stretch>
        </p:blipFill>
        <p:spPr bwMode="auto">
          <a:xfrm>
            <a:off x="251520" y="188640"/>
            <a:ext cx="6705793" cy="426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9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531440"/>
            <a:ext cx="6347713" cy="13208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908720"/>
            <a:ext cx="6347714" cy="5132643"/>
          </a:xfrm>
        </p:spPr>
        <p:txBody>
          <a:bodyPr/>
          <a:lstStyle/>
          <a:p>
            <a:pPr algn="ctr"/>
            <a:r>
              <a:rPr lang="ru-RU" sz="3600" dirty="0" smtClean="0"/>
              <a:t>«Наш долг – знать и чтить героев, делать всё, чтобы их цели и идеалы обретали достойное  продолжение в настоящем, становились опорой для будущего».   </a:t>
            </a:r>
          </a:p>
          <a:p>
            <a:pPr algn="ctr"/>
            <a:r>
              <a:rPr lang="ru-RU" sz="3600" dirty="0" smtClean="0"/>
              <a:t>                       </a:t>
            </a:r>
            <a:r>
              <a:rPr lang="ru-RU" sz="3600" dirty="0" err="1" smtClean="0"/>
              <a:t>В.В.Путин</a:t>
            </a:r>
            <a:endParaRPr lang="ru-RU" sz="36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453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09598" y="5367338"/>
            <a:ext cx="6626697" cy="365918"/>
          </a:xfrm>
        </p:spPr>
        <p:txBody>
          <a:bodyPr>
            <a:normAutofit fontScale="90000"/>
          </a:bodyPr>
          <a:lstStyle/>
          <a:p>
            <a:pPr algn="r"/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756" r="3756"/>
          <a:stretch>
            <a:fillRect/>
          </a:stretch>
        </p:blipFill>
        <p:spPr>
          <a:xfrm>
            <a:off x="179512" y="116632"/>
            <a:ext cx="7272808" cy="510669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8959" y="5367338"/>
            <a:ext cx="6617335" cy="1230014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Помните! Через века, через года -  помните!</a:t>
            </a:r>
          </a:p>
          <a:p>
            <a:r>
              <a:rPr lang="ru-RU" sz="2400" dirty="0" smtClean="0"/>
              <a:t>О тех кто уже не придёт никогда – помните!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9770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620688"/>
            <a:ext cx="6347714" cy="483562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Авторский коллектив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1.Самсоник Евгений – обучающийся 10 класса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2. Жук Сергей – обучающийся 9 класса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3. Иванова Г.П. –учитель – </a:t>
            </a:r>
            <a:r>
              <a:rPr lang="ru-RU" sz="3200" smtClean="0">
                <a:solidFill>
                  <a:schemeClr val="accent2">
                    <a:lumMod val="75000"/>
                  </a:schemeClr>
                </a:solidFill>
              </a:rPr>
              <a:t>руководитель проекта,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член совета школьного музея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4. Филиппов А.Н. – учитель ИКТ - консультант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3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Войны священные страницы навеки в памяти людской.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30400"/>
            <a:ext cx="6561776" cy="4927600"/>
          </a:xfrm>
        </p:spPr>
      </p:pic>
    </p:spTree>
    <p:extLst>
      <p:ext uri="{BB962C8B-B14F-4D97-AF65-F5344CB8AC3E}">
        <p14:creationId xmlns:p14="http://schemas.microsoft.com/office/powerpoint/2010/main" val="21217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" y="0"/>
            <a:ext cx="4924900" cy="6858000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148064" y="332656"/>
            <a:ext cx="2520280" cy="570870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Школьный музей.</a:t>
            </a:r>
          </a:p>
          <a:p>
            <a:r>
              <a:rPr lang="ru-RU" sz="3200" dirty="0" smtClean="0"/>
              <a:t>«Наши дети живы, пока жива память о них».</a:t>
            </a:r>
          </a:p>
          <a:p>
            <a:r>
              <a:rPr lang="ru-RU" sz="2400" dirty="0" smtClean="0"/>
              <a:t>Елена </a:t>
            </a:r>
            <a:r>
              <a:rPr lang="ru-RU" sz="2400" dirty="0" err="1" smtClean="0"/>
              <a:t>Цевун</a:t>
            </a:r>
            <a:r>
              <a:rPr lang="ru-RU" sz="2400" dirty="0" smtClean="0"/>
              <a:t> – </a:t>
            </a:r>
            <a:r>
              <a:rPr lang="ru-RU" sz="2400" smtClean="0"/>
              <a:t>мать Героя </a:t>
            </a:r>
            <a:r>
              <a:rPr lang="ru-RU" sz="2400" dirty="0" smtClean="0"/>
              <a:t>Российской Федерации.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35905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599" y="5013176"/>
            <a:ext cx="6347714" cy="1584176"/>
          </a:xfrm>
        </p:spPr>
        <p:txBody>
          <a:bodyPr>
            <a:normAutofit/>
          </a:bodyPr>
          <a:lstStyle/>
          <a:p>
            <a:r>
              <a:rPr lang="ru-RU" dirty="0" smtClean="0"/>
              <a:t>И он не дрогнул пред снарядом</a:t>
            </a:r>
            <a:br>
              <a:rPr lang="ru-RU" dirty="0" smtClean="0"/>
            </a:br>
            <a:r>
              <a:rPr lang="ru-RU" dirty="0" smtClean="0"/>
              <a:t>И сквозь железную пургу</a:t>
            </a:r>
            <a:br>
              <a:rPr lang="ru-RU" dirty="0" smtClean="0"/>
            </a:br>
            <a:r>
              <a:rPr lang="ru-RU" dirty="0" smtClean="0"/>
              <a:t>Смотрел прямым и дерзким взглядом</a:t>
            </a:r>
            <a:br>
              <a:rPr lang="ru-RU" dirty="0" smtClean="0"/>
            </a:br>
            <a:r>
              <a:rPr lang="ru-RU" dirty="0" smtClean="0"/>
              <a:t>В глаза надменному врагу.</a:t>
            </a:r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717" b="19717"/>
          <a:stretch>
            <a:fillRect/>
          </a:stretch>
        </p:blipFill>
        <p:spPr>
          <a:xfrm>
            <a:off x="107504" y="0"/>
            <a:ext cx="7272808" cy="48006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 flipV="1">
            <a:off x="609599" y="6551632"/>
            <a:ext cx="634771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768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72182" y="188640"/>
            <a:ext cx="6347714" cy="2991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9204" cy="6858000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283968" y="188640"/>
            <a:ext cx="4032448" cy="6480720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Яхаев</a:t>
            </a:r>
            <a:r>
              <a:rPr lang="ru-RU" sz="3600" dirty="0" smtClean="0"/>
              <a:t> Алексей Михайлович </a:t>
            </a:r>
            <a:r>
              <a:rPr lang="ru-RU" sz="2400" dirty="0" smtClean="0"/>
              <a:t>– </a:t>
            </a:r>
          </a:p>
          <a:p>
            <a:pPr marL="0" indent="0">
              <a:buNone/>
            </a:pPr>
            <a:r>
              <a:rPr lang="ru-RU" sz="2400" dirty="0" smtClean="0"/>
              <a:t>выпускник ГБОУ школы – интерната с. Малый Толкай  2005 года. Участник специальной военной операции. Его служение Родине и готовность защищать мир и безопасность достойны величайшего уважения. Он  верно служил Родине и доблестно выполнил свой воинский долг.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0779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   Маленький Алёша с родителями.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b="9623"/>
          <a:stretch>
            <a:fillRect/>
          </a:stretch>
        </p:blipFill>
        <p:spPr>
          <a:xfrm>
            <a:off x="251520" y="188640"/>
            <a:ext cx="6705793" cy="461196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Решение отправиться в зону СВО Алексей принял будучи самостоятельным семейным человеком. Его выбор был осознанным и не случайным.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935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52502"/>
            <a:ext cx="7488832" cy="56673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Школа в селе Малый Толкай, в которой учился Алексей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092" b="14092"/>
          <a:stretch>
            <a:fillRect/>
          </a:stretch>
        </p:blipFill>
        <p:spPr>
          <a:xfrm>
            <a:off x="107504" y="116632"/>
            <a:ext cx="7488832" cy="453650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5367338"/>
            <a:ext cx="7488832" cy="67402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44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5085184"/>
            <a:ext cx="6347714" cy="1296144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Его любимый класс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 b="9529"/>
          <a:stretch>
            <a:fillRect/>
          </a:stretch>
        </p:blipFill>
        <p:spPr>
          <a:xfrm>
            <a:off x="107503" y="105004"/>
            <a:ext cx="7345013" cy="534022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99" y="5856371"/>
            <a:ext cx="6347714" cy="674024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60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375</TotalTime>
  <Words>410</Words>
  <Application>Microsoft Office PowerPoint</Application>
  <PresentationFormat>Экран (4:3)</PresentationFormat>
  <Paragraphs>47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Грань</vt:lpstr>
      <vt:lpstr>ГБОУ школа – интернат  с. Малый Толкай и школьный историко – краеведческий музей  «Живая нить времён»  представляют проект </vt:lpstr>
      <vt:lpstr>Презентация PowerPoint</vt:lpstr>
      <vt:lpstr>Войны священные страницы навеки в памяти людской.</vt:lpstr>
      <vt:lpstr>Презентация PowerPoint</vt:lpstr>
      <vt:lpstr>И он не дрогнул пред снарядом И сквозь железную пургу Смотрел прямым и дерзким взглядом В глаза надменному врагу.</vt:lpstr>
      <vt:lpstr>Презентация PowerPoint</vt:lpstr>
      <vt:lpstr>   Маленький Алёша с родителями.</vt:lpstr>
      <vt:lpstr>Школа в селе Малый Толкай, в которой учился Алексей</vt:lpstr>
      <vt:lpstr>Его любимый класс</vt:lpstr>
      <vt:lpstr>Презентация PowerPoint</vt:lpstr>
      <vt:lpstr>Презентация PowerPoint</vt:lpstr>
      <vt:lpstr>Ловко бил он по мячу, Всё Алёше по плечу!</vt:lpstr>
      <vt:lpstr>Иногда, самая  срочная и важная вещь, которую нужно сделать – это хорошенько отдохнуть.</vt:lpstr>
      <vt:lpstr>Презентация PowerPoint</vt:lpstr>
      <vt:lpstr>Эта дорога со школьного двора вывела нашего героя в большую жизнь.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Авторский коллектив  1.Самсоник Евгений – обучающийся 10 класса 2. Жук Сергей – обучающийся 9 класса 3. Иванова Г.П. –учитель – руководитель проекта, член совета школьного музея 4. Филиппов А.Н. – учитель ИКТ - консультант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яаев</dc:title>
  <dc:creator>Василий Иванович</dc:creator>
  <cp:lastModifiedBy>user</cp:lastModifiedBy>
  <cp:revision>42</cp:revision>
  <dcterms:created xsi:type="dcterms:W3CDTF">2025-02-25T15:44:32Z</dcterms:created>
  <dcterms:modified xsi:type="dcterms:W3CDTF">2025-03-13T09:27:38Z</dcterms:modified>
</cp:coreProperties>
</file>